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8" r:id="rId2"/>
    <p:sldId id="263" r:id="rId3"/>
    <p:sldId id="267" r:id="rId4"/>
    <p:sldId id="262" r:id="rId5"/>
    <p:sldId id="257" r:id="rId6"/>
    <p:sldId id="266" r:id="rId7"/>
    <p:sldId id="264" r:id="rId8"/>
    <p:sldId id="265" r:id="rId9"/>
    <p:sldId id="261" r:id="rId10"/>
  </p:sldIdLst>
  <p:sldSz cx="14385925" cy="13898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FF"/>
    <a:srgbClr val="427600"/>
    <a:srgbClr val="004BB2"/>
    <a:srgbClr val="999999"/>
    <a:srgbClr val="0099C2"/>
    <a:srgbClr val="0393FE"/>
    <a:srgbClr val="EB975F"/>
    <a:srgbClr val="93C54B"/>
    <a:srgbClr val="FFC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2"/>
    <p:restoredTop sz="91972"/>
  </p:normalViewPr>
  <p:slideViewPr>
    <p:cSldViewPr snapToGrid="0" snapToObjects="1">
      <p:cViewPr varScale="1">
        <p:scale>
          <a:sx n="53" d="100"/>
          <a:sy n="53" d="100"/>
        </p:scale>
        <p:origin x="1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24575,'0'18'0,"0"6"0,0-2 0,0 9 0,0-9 0,0 16 0,0-2 0,0-1 0,0 11 0,0-18 0,0 12 0,0-6 0,0-2 0,0-5 0,0 5 0,0-10 0,0 4 0,0-6 0,0 5 0,0-8 0,0 8 0,0-10 0,0 5 0,0 1 0,0-1 0,0-1 0,0 2 0,0-1 0,0 0 0,0 0 0,0 1 0,0-2 0,0 1 0,4 1 0,-3-1 0,4 0 0,-5 1 0,0-6 0,4 3 0,-3-3 0,4 6 0,-5-6 0,4 4 0,-3-4 0,4 6 0,0-1 0,-4-5 0,8 3 0,-8-2 0,8 4 0,-4 0 0,1 1 0,3-2 0,-4 1 0,5 0 0,0 1 0,1 4 0,-1-3 0,1 4 0,-1-6 0,4 0 0,-3 1 0,9 4 0,-8 2 0,8 1 0,-4 3 0,1-9 0,3 9 0,-4-9 0,2 10 0,1-5 0,-2 6 0,4-6 0,-3 5 0,1-5 0,-3 0 0,6 5 0,0-5 0,4 2 0,-2 3 0,8-8 0,-9 7 0,9-8 0,-3 11 0,5-11 0,0 6 0,0-7 0,0 5 0,0-2 0,0 3 0,-1-7 0,0 2 0,0-1 0,0 0 0,2 7 0,-2-6 0,2 6 0,-2-7 0,-5-2 0,3 3 0,-10-3 0,11 2 0,-10 4 0,5-4 0,-6 4 0,-1-5 0,-1-1 0,8 0 0,-5 7 0,5-5 0,-1 4 0,-5-4 0,12-1 0,-6 0 0,6 2 0,-6-2 0,5 0 0,-5 1 0,6-5 0,0 4 0,0-5 0,1 7 0,-2-6 0,2 4 0,-1-4 0,0 5 0,0 0 0,0 0 0,0-4 0,-5 1 0,3-2 0,-10-1 0,6 4 0,-7-4 0,0-1 0,-4 5 0,3-5 0,-4 1 0,5 3 0,1-4 0,4 2 0,-3 2 0,4-3 0,0 5 0,-4-5 0,9 4 0,-4-3 0,7 6 0,-2-2 0,2-4 0,5 6 0,-4-6 0,12 6 0,-13-6 0,7 6 0,-2-6 0,-4 5 0,4 2 0,-5-7 0,-1 3 0,0-2 0,0 4 0,0-5 0,-6 3 0,0-4 0,-2 0 0,-3 3 0,4-8 0,-6 9 0,5-8 0,-2 6 0,8-6 0,-9 3 0,9 1 0,-4-4 0,7 4 0,-2-1 0,2-3 0,-2 5 0,2-1 0,-1-4 0,0 3 0,0-3 0,0 4 0,6-4 0,-4 4 0,-1-5 0,-2 1 0,-5 3 0,7-3 0,-8 3 0,7-4 0,-12-1 0,4 1 0,-4-1 0,-1 0 0,0 0 0,-5 0 0,4-1 0,-4 1 0,5 1 0,1-1 0,-1-1 0,0 1 0,-1 0 0,2 0 0,-1 1 0,6-1 0,-4 1 0,9-1 0,-3 1 0,5 0 0,0-1 0,-6 2 0,4-1 0,-3-1 0,5 1 0,1 0 0,-2 0 0,2 0 0,-7 4 0,5-3 0,-5 3 0,1-4 0,3 0 0,-4 0 0,1 4 0,-3-4 0,-5 3 0,1 2 0,-1-5 0,0 3 0,0-4 0,0 4 0,0-3 0,1 5 0,-1-7 0,0 1 0,0 0 0,6 5 0,-5-3 0,12 4 0,-7-5 0,7 4 0,-5-3 0,10 5 0,-9-1 0,11-4 0,-7 4 0,0-1 0,7-1 0,-5 2 0,5 0 0,-7-4 0,6 10 0,-3-9 0,-3 3 0,-1-1 0,-5-3 0,0 4 0,5-5 0,-10 3 0,4-2 0,-6 7 0,5-7 0,-2 2 0,2-3 0,1 4 0,-4-4 0,9 6 0,-3-7 0,5 6 0,0-4 0,0 4 0,0-5 0,0 0 0,1 5 0,-2-4 0,2 4 0,-2-5 0,1 0 0,-5 0 0,3-1 0,-3 1 0,-1-1 0,5 2 0,-5-2 0,0 1 0,5 0 0,-11-6 0,6 5 0,-8-5 0,7 1 0,-4 3 0,4-3 0,-11 3 0,3 1 0,-2-5 0,10 4 0,-5-3 0,6 4 0,-2 2 0,-4-2 0,11-4 0,-5 3 0,7-3 0,-2 0 0,-4 3 0,3-3 0,-3 4 0,11 3 0,-3-2 0,3-5 0,-6 4 0,0-4 0,1 5 0,-2-1 0,1 2 0,-6-6 0,5 4 0,-5-9 0,0 8 0,5-8 0,-10 8 0,10-8 0,-11 8 0,5-8 0,0 8 0,-5-7 0,5 8 0,0-9 0,-4 3 0,10 1 0,-11-4 0,10 9 0,-9-9 0,9 9 0,-9-9 0,4 4 0,0-1 0,1-2 0,0 3 0,5-1 0,-10-2 0,3 8 0,-4-9 0,4 3 0,-3 1 0,4-4 0,-6 8 0,0-8 0,-1 8 0,2-8 0,-1 7 0,0-6 0,-4 6 0,3-7 0,-4 7 0,4-7 0,2 9 0,-1-9 0,-5 8 0,5-8 0,-5 7 0,4-7 0,1 8 0,-4-8 0,3 8 0,-4-8 0,10 3 0,-3 1 0,4-4 0,-6 7 0,1-6 0,4 8 0,-4-9 0,6 4 0,-2 0 0,-4-4 0,12 4 0,-12-1 0,11-3 0,-11 4 0,5-1 0,-6-3 0,6 4 0,-5-5 0,1 4 0,-4-3 0,-3 3 0,6-4 0,-1 0 0,-1 4 0,-4-3 0,5 3 0,-5-4 0,0 4 0,3-2 0,-6 2 0,6-4 0,-8 0 0,4 0 0,0 5 0,-3-4 0,3 3 0,0-4 0,-4 0 0,3 4 0,-4-3 0,6 3 0,-5-4 0,4 0 0,-5 4 0,5-3 0,-4 3 0,5-4 0,-1 0 0,-4 4 0,8-3 0,-2 3 0,-1-4 0,4 0 0,-9 4 0,4-3 0,-4 3 0,-1-4 0,0 0 0,0 0 0,-4 4 0,3-3 0,-7 6 0,3-6 0,-4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4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0 965 24575,'9'0'0,"-1"0"0,1 0 0,6 0 0,-5 0 0,9 0 0,-9 0 0,4 4 0,0-3 0,1 3 0,0-4 0,4 4 0,-9-3 0,10 5 0,-10-6 0,8 0 0,-7 4 0,8-3 0,-9 3 0,9-4 0,-9 0 0,9 0 0,-8 0 0,8 0 0,-9 0 0,8 0 0,-8 0 0,10 4 0,-10-3 0,9 3 0,-9-4 0,10 0 0,-10 0 0,9 0 0,-9 4 0,8-3 0,-7 3 0,3-4 0,0 0 0,-4 0 0,9 0 0,-8 0 0,3 0 0,-1 0 0,-2 0 0,2 0 0,2 0 0,-5 0 0,4 0 0,-5 0 0,0 4 0,5-3 0,-3 3 0,3-4 0,-5 0 0,0 0 0,5 0 0,-4 0 0,5 0 0,-7 0 0,1 0 0,0 4 0,5-3 0,-4 3 0,5-4 0,-6 0 0,5 0 0,-4 0 0,4 0 0,-5 0 0,5 0 0,-3 0 0,2 4 0,-4-3 0,0 3 0,0-4 0,6 5 0,-5-4 0,4 3 0,-5-4 0,5 6 0,-4-5 0,5 3 0,-6-4 0,0 0 0,5 0 0,-4 4 0,5-3 0,-6 3 0,-1-4 0,1 0 0,0 4 0,5-3 0,-4 3 0,5-4 0,-6 0 0,0 4 0,0-3 0,5 3 0,-4-4 0,5 0 0,-2 0 0,-2 4 0,2-3 0,1 3 0,-4-4 0,10 0 0,-5 0 0,5 0 0,1 0 0,-1 0 0,-5 0 0,3 0 0,-2 0 0,4 0 0,0 0 0,1 0 0,-6 0 0,3 0 0,-3 0 0,6 0 0,-6 0 0,4 0 0,-9 0 0,9 0 0,-3 0 0,-1 0 0,3 0 0,-8 0 0,10 0 0,-5 0 0,0 0 0,-1 0 0,1 0 0,-5 0 0,3 0 0,1 0 0,-4 0 0,4 0 0,-4 0 0,-1 0 0,0 0 0,5 0 0,-4 0 0,4 0 0,-4 0 0,-1 0 0,4 0 0,2 0 0,0 0 0,11 0 0,-10-5 0,25-13 0,-12 0 0,14-19 0,-2 0 0,-3-1 0,6-12 0,-6 4 0,1 2 0,-1-7 0,0 0 0,1-17 0,-5 8 0,4-11 0,-12 21 0,11-13 0,-11 12 0,4-5 0,-7 15 0,1 1 0,-8 13 0,4 5 0,-9 3 0,4 8 0,-1-3 0,1-1 0,0 4 0,5-8 0,-5 9 0,0-5 0,-2 5 0,-4 1 0,1 0 0,-1 4 0,0 1 0,0 4 0,0 0 0,0 0 0,0 0 0,0 14 0,2 4 0,0 16 0,1 6 0,3-6 0,-2 6 0,8-7 0,-4 1 0,0-2 0,4 2 0,-9-8 0,3 0 0,0-5 0,-5-6 0,5 3 0,-5-3 0,0 1 0,-1 3 0,5-8 0,-3 7 0,3-6 0,-3 7 0,3-4 0,-4 0 0,5 4 0,-6-4 0,6 1 0,-4-2 0,3 0 0,-5-3 0,1 3 0,-1-5 0,0 0 0,1 4 0,-1-2 0,1 3 0,-6-5 0,4 0 0,-7 0 0,7 0 0,-3 0 0,0 0 0,3 1 0,-2-1 0,4 5 0,-5-4 0,3 4 0,-3-5 0,0 1 0,3 4 0,-2-4 0,-1 4 0,3-5 0,-2-1 0,3 1 0,-4 1 0,3-1 0,-3 0 0,0 0 0,3 5 0,-3-4 0,5 5 0,-1-6 0,0 0 0,-4 0 0,3 0 0,-3 0 0,4 0 0,0-4 0,0 4 0,0-4 0,1 4 0,-1-4 0,0 2 0,0-2 0,0 0 0,0 3 0,0-7 0,1 7 0,-1-3 0,5 1 0,-4 2 0,8-7 0,-3 8 0,1-4 0,3 0 0,-4 4 0,6-8 0,-1 8 0,0-8 0,-5 7 0,4-7 0,-4 7 0,11-5 0,-4 1 0,3 0 0,-5-3 0,1 8 0,-6-8 0,4 8 0,-4-8 0,5 4 0,-5-1 0,4-3 0,-9 3 0,9-4 0,-8 4 0,3-3 0,-5 3 0,0 0 0,0-3 0,0 3 0,1 0 0,3-2 0,-2 2 0,2 0 0,-4-3 0,0 3 0,0 0 0,6-3 0,-5 3 0,4-4 0,-5 4 0,5-3 0,-3 2 0,3 1 0,0-3 0,-4 3 0,8-4 0,-7 4 0,8-3 0,-9 3 0,9-4 0,-9 4 0,10-3 0,-10 3 0,8-4 0,-3 0 0,1 0 0,3 0 0,-4 0 0,5 0 0,1 0 0,-1 0 0,-1 0 0,2 0 0,-6 0 0,10 0 0,-14 0 0,14 0 0,-10 0 0,5 0 0,0 0 0,1 0 0,-6 0 0,4 0 0,-9 0 0,9 0 0,-9 0 0,4 0 0,-5 0 0,0 0 0,0 0 0,1 0 0,-1 0 0,0 0 0,0 0 0,0 0 0,0 0 0,0 0 0,1 4 0,-1-3 0,0 3 0,0-4 0,-1 0 0,1 5 0,0-4 0,0 3 0,1-4 0,-1 4 0,0-3 0,0 3 0,0-4 0,0 0 0,0 0 0,1 0 0,-1 4 0,0-3 0,5 3 0,-4-4 0,4 0 0,-4 0 0,-1 0 0,0 0 0,0 4 0,4-3 0,-2 3 0,2-4 0,2 0 0,-5 0 0,9 0 0,-4 0 0,1 0 0,3 0 0,-4 0 0,5 0 0,-4 0 0,2 0 0,-3 0 0,5 0 0,1 0 0,-1 0 0,-1 0 0,2 0 0,-1 0 0,0 0 0,-5 0 0,5 0 0,-5 0 0,0 0 0,3 0 0,-7 0 0,3 0 0,-5 0 0,5 0 0,-4 0 0,4 0 0,-4 0 0,-1 0 0,0 0 0,-1 0 0,1 0 0,0 0 0,0 0 0,1 0 0,-2 0 0,1 0 0,0 0 0,0 0 0,0 0 0,-1 0 0,1 0 0,1 0 0,-1 0 0,0 0 0,0 0 0,0 0 0,0 0 0,0 4 0,1-3 0,-1 3 0,0-4 0,0 0 0,0 4 0,0-3 0,0 3 0,0-4 0,6 0 0,-5 4 0,8-3 0,-7 3 0,2-4 0,2 0 0,-5 0 0,9 6 0,-9-5 0,4 3 0,1-4 0,-5 0 0,8 0 0,-8 0 0,4 0 0,-4 0 0,4 0 0,-4 0 0,4 0 0,0 0 0,-3 0 0,3 0 0,0 0 0,-4 0 0,8 0 0,-7 0 0,8 0 0,-9 0 0,9 0 0,-9 0 0,10 0 0,-10 4 0,4-3 0,-1 3 0,-2-4 0,3 0 0,-5 0 0,0 0 0,0 0 0,0 0 0,0 4 0,0-3 0,1 3 0,-1-4 0,0 0 0,0 0 0,0 0 0,0 4 0,0-3 0,0 3 0,1-4 0,-1 0 0,0 0 0,0 0 0,-4 4 0,3-3 0,-3 3 0,4-4 0,1 0 0,-1 0 0,-1 0 0,1 0 0,0 0 0,0 4 0,0-3 0,0 3 0,1-4 0,-1 0 0,0 0 0,0 0 0,-1 0 0,1 0 0,0 0 0,6 0 0,-5 0 0,4 0 0,-5 0 0,0 0 0,0 0 0,1 0 0,4 0 0,-4 0 0,4 0 0,-1 0 0,-2 0 0,3 0 0,0 0 0,1 0 0,0 0 0,5 0 0,-5 0 0,0 0 0,-1 0 0,-1 0 0,3 0 0,-1 0 0,4 0 0,-9 0 0,10 0 0,-5 0 0,5 0 0,-5 0 0,4 0 0,-4 0 0,0 0 0,-1 0 0,0 0 0,-3 0 0,3 0 0,0 0 0,-4 0 0,4 0 0,-4 0 0,3 0 0,-2 0 0,2 0 0,1 0 0,-4 0 0,10 0 0,-10 0 0,9 0 0,-9 0 0,10 0 0,-10 0 0,8 0 0,-8 0 0,9 0 0,-8 0 0,3 0 0,0 0 0,-4 0 0,8 0 0,-2 0 0,-1 0 0,-1 0 0,0 0 0,2 0 0,-1 0 0,4 0 0,-5 0 0,7 4 0,-6-3 0,4 4 0,-4-5 0,1 0 0,3 0 0,-9 0 0,8 0 0,-3 0 0,1 0 0,3 0 0,-9 0 0,9 0 0,-3 0 0,-1 0 0,4 0 0,-4 0 0,0 0 0,4 0 0,-9 4 0,9-3 0,-9 4 0,5-5 0,-6 0 0,0 0 0,0 0 0,0 0 0,0 0 0,0 0 0,5 0 0,-3 0 0,2 0 0,1 0 0,-4 0 0,5 0 0,-1 0 0,-4 0 0,9 0 0,-4 0 0,1 0 0,2 0 0,-8 0 0,9 0 0,-3 0 0,-1 0 0,4 0 0,-4 0 0,6 0 0,-2 0 0,-4 0 0,4 0 0,-3 0 0,4 0 0,0 0 0,1 0 0,-2 0 0,1 0 0,-5 0 0,5 0 0,-5 0 0,0 0 0,-1 0 0,-1 0 0,-1 0 0,6 0 0,-8 0 0,9 0 0,-8 0 0,8 0 0,-9 0 0,8 0 0,-7 0 0,8 0 0,-9 0 0,9 0 0,-9 0 0,4 0 0,-4 0 0,4 0 0,-4 0 0,4 0 0,-5 0 0,0 0 0,0 0 0,0 0 0,5 0 0,-4 0 0,4 0 0,0 0 0,-3 0 0,8 0 0,-9 0 0,8 0 0,-7 0 0,8 0 0,-4 0 0,0 0 0,4 0 0,-3 0 0,4 0 0,-1 0 0,2 0 0,-6 0 0,4 0 0,-4 0 0,6 0 0,-1 0 0,-5 0 0,3 0 0,-2 0 0,4 0 0,0 0 0,-5 0 0,5 0 0,-5 0 0,0 0 0,3 0 0,-2 0 0,-1 0 0,4 0 0,-9 0 0,10 0 0,-10 0 0,4 0 0,-1 0 0,-2 0 0,8 0 0,-4 0 0,0 0 0,4 0 0,-8 0 0,8 0 0,-9 0 0,4 0 0,0 0 0,-3 0 0,7 0 0,-8 0 0,9 0 0,-4 0 0,6 0 0,-1 0 0,0 0 0,0 0 0,6 0 0,1 0 0,1 0 0,3 0 0,-9 0 0,9 0 0,-4 0 0,7 0 0,-7 0 0,5 0 0,-5 0 0,6 0 0,-6 0 0,6 0 0,-12 0 0,10 0 0,-9 0 0,9 0 0,-9 0 0,10 0 0,-5 0 0,1 0 0,-3 0 0,2 0 0,-6 0 0,4 0 0,2 0 0,-6 0 0,10 0 0,-8 0 0,8 0 0,-3 0 0,-1 0 0,4 0 0,3 0 0,1 0 0,5 0 0,0 0 0,-6 0 0,13 0 0,-13 0 0,13 0 0,-12 0 0,11 0 0,-4 0 0,-2 0 0,1 0 0,-8 0 0,0 0 0,-1 0 0,2 0 0,-7 0 0,-1 0 0,0 0 0,-5 0 0,6 0 0,-8 0 0,1 4 0,1-3 0,5 9 0,-14-9 0,3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1T05:49:14.19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185 0,'48'0,"-1"0,-23 5,5 0,-1 8,-3-3,7 5,-12-2,14-2,-10 2,5 0,-6 2,6 0,-11 1,4-2,0 1,-2 1,2-2,-5 3,6-3,-4 3,3-3,-9-1,4 3,-8-7,7 8,-7-8,3 3,0-1,-3-2,-1 10,-5-7,-15 12,-5-6,-19 12,-7-3,-9 7,-11 1,-3-5,-8 5,10-10,-8 4,14-7,-13 3,19-8,-4 4,19-10,3 5,11-7,4-1,6 1,5 1,26 11,3-6,30 11,7-9,7 8,16-1,12 2,-43-11,2-3,3 0,1-2,0 0,-1-1,5 3,1-2,0-2,1 0,4 2,1 1,0-4,-1 1,-13-1,0-1,1 1,-1 0,39 12,-7-5,12 6,-29-4,11-2,-27 2,10 1,-18-5,-2 3,-1-5,-12 0,2 0,-9-1,-5 0,1-1,-5 0,3 0,-4 0,-4 6,-35 6,-15 3,-26 2,-2-1,-4 0,-17 3,36-14,-1 1,0 0,-1-1,-8 0,1-3,7 1,0-2,-9-1,1-2,-24 7,31-5,1-1,-21 5,-14-5,11-1,15-6,2 0,15 0,0 0,12 0,3 0,6 0,-2 0,2 4,3-3,3 3,0 1,6-4,-5 7,12-4,-6 5,6 5,0-1,22 6,10-5,17 0,7 2,19 2,1 6,23-4,-7-2,7 1,11-4,-46-5,1-1,1-1,0-2,3 1,1 0,0 0,-1 0,-8 1,0-2,41 7,-5 0,-4-7,1 5,-26-10,-1-1,29 6,-32-6,0 0,36 0,1 0,-16 5,-23-5,-1 1,7 5,-7-4,0 1,9 4,13 5,-3 0,-12-1,4 1,-13-1,5 0,-11 0,4-1,-6 1,0-1,-1 1,-4-1,3 0,-10 4,0-3,-7 2,-6-4,-4 0,2 2,-9 1,-21 13,-16-4,-38 9,-7 1,-16-4,43-11,-1 0,-6 0,0-4,0-1,-2 0,-6 3,-1 0,4-6,-1 0,0 2,1 0,0-2,1-2,-2 1,3 1,-24 4,26-7,1-2,-16 2,-19 0,2-4,14 4,-7-5,1 0,13 0,-11 0,13 0,-7 0,7 0,2 0,8 0,-1 0,8 0,0 5,12 0,-3 1,10 2,0-2,8 3,-1-4,4 3,-3-4,4 5,4-1,-2 1,4-1,-7 1,7-1,-4 0,4 0,-4 0,-1-1,2 1,-2 0,1 1,-3 0,2 0,-5 0,-3 0,-3 0,-1 1,-6-1,5 2,-11-1,11 0,0-1,3 1,7-2,-2 1,9 0,1 0,55 11,-2-8,47 12,3-11,2-7,-37 1,0-1,-1-5,0-1,1 3,0 0,4-3,1 0,-4 0,-1 0,4 0,0 0,1 0,-1 0,-2 0,-2 0,40 0,0 0,-19 0,-18 0,1 0,16 0,-9 1,-1-2,9-5,-25 3,1 0,23-9,24-2,-33 2,-5 5,3 0,19-6,11 5,-5-3,-21 9,23-10,-15 11,-22-2,0 0,13 3,30 0,-38 0,8 0,5 0,-12 0,12 0,-13 0,13 0,-12 0,4 0,1 0,-5 0,5-5,-8 4,8-4,-6 0,14 3,-14-3,12 0,-11 4,12-5,-13 6,6 0,-8 0,-5 0,-4 0,-4 0,-1 0,-7 0,0 0,-6 0,0 0,-1 0,1 0,-5 0,3 0,-4 0,7 0,-7 0,5 0,-4 5,4 0,1 4,0 1,6-1,-6 2,12-1,-5 0,6 0,-6 0,4 0,9 10,-10-8,4 6,-16-8,-8-2,3 1,0 1,-6-1,5 0,-12-2,6 5,-3-3,-2 5,-45 1,-7-1,-40-4,1 1,-10-3,40-2,-1 2,-4-1,2-1,-2 1,0 0,1-1,-1 2,0 1,1 1,0-1,-1-2,0 3,1 0,0 0,-1 0,1-3,-1 1,0 3,1-2,4-2,0 0,-4 0,1-1,-24 1,-18-1,43-5,1-2,-25 1,19 0,2 0,-4 0,-30 0,15 0,-23 0,35 0,-25 0,30 0,-16 6,-16 2,21-1,-19 4,22-4,-34-1,34 4,10-9,-1-1,1 10,-32-9,22 9,-7-7,-1 7,1-3,7 0,2 3,9-9,-2 9,0-9,6 4,-4-5,12 0,-6 0,1 0,-2 0,0 0,-5 0,4 0,-6 0,2 0,-2 0,0 0,-7 0,-2 0,-7 0,-16 0,25 0,7 0,2 0,3 0,-43 0,28 0,-8 0,-6 0,8 0,13 0,-2 0,24 0,-3 0,16 0,3 0,9 0,-3 0,4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45" y="2274604"/>
            <a:ext cx="12228036" cy="4838759"/>
          </a:xfrm>
        </p:spPr>
        <p:txBody>
          <a:bodyPr anchor="b"/>
          <a:lstStyle>
            <a:lvl1pPr algn="ctr"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241" y="7299964"/>
            <a:ext cx="10789444" cy="3355601"/>
          </a:xfrm>
        </p:spPr>
        <p:txBody>
          <a:bodyPr/>
          <a:lstStyle>
            <a:lvl1pPr marL="0" indent="0" algn="ctr">
              <a:buNone/>
              <a:defRPr sz="3776"/>
            </a:lvl1pPr>
            <a:lvl2pPr marL="719313" indent="0" algn="ctr">
              <a:buNone/>
              <a:defRPr sz="3147"/>
            </a:lvl2pPr>
            <a:lvl3pPr marL="1438626" indent="0" algn="ctr">
              <a:buNone/>
              <a:defRPr sz="2832"/>
            </a:lvl3pPr>
            <a:lvl4pPr marL="2157938" indent="0" algn="ctr">
              <a:buNone/>
              <a:defRPr sz="2517"/>
            </a:lvl4pPr>
            <a:lvl5pPr marL="2877251" indent="0" algn="ctr">
              <a:buNone/>
              <a:defRPr sz="2517"/>
            </a:lvl5pPr>
            <a:lvl6pPr marL="3596564" indent="0" algn="ctr">
              <a:buNone/>
              <a:defRPr sz="2517"/>
            </a:lvl6pPr>
            <a:lvl7pPr marL="4315877" indent="0" algn="ctr">
              <a:buNone/>
              <a:defRPr sz="2517"/>
            </a:lvl7pPr>
            <a:lvl8pPr marL="5035189" indent="0" algn="ctr">
              <a:buNone/>
              <a:defRPr sz="2517"/>
            </a:lvl8pPr>
            <a:lvl9pPr marL="5754502" indent="0" algn="ctr">
              <a:buNone/>
              <a:defRPr sz="25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0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4928" y="739970"/>
            <a:ext cx="3101965" cy="117783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9033" y="739970"/>
            <a:ext cx="9126071" cy="117783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9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541" y="3464993"/>
            <a:ext cx="12407860" cy="5781415"/>
          </a:xfrm>
        </p:spPr>
        <p:txBody>
          <a:bodyPr anchor="b"/>
          <a:lstStyle>
            <a:lvl1pPr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541" y="9301102"/>
            <a:ext cx="12407860" cy="3040310"/>
          </a:xfrm>
        </p:spPr>
        <p:txBody>
          <a:bodyPr/>
          <a:lstStyle>
            <a:lvl1pPr marL="0" indent="0">
              <a:buNone/>
              <a:defRPr sz="3776">
                <a:solidFill>
                  <a:schemeClr val="tx1"/>
                </a:solidFill>
              </a:defRPr>
            </a:lvl1pPr>
            <a:lvl2pPr marL="719313" indent="0">
              <a:buNone/>
              <a:defRPr sz="3147">
                <a:solidFill>
                  <a:schemeClr val="tx1">
                    <a:tint val="75000"/>
                  </a:schemeClr>
                </a:solidFill>
              </a:defRPr>
            </a:lvl2pPr>
            <a:lvl3pPr marL="1438626" indent="0">
              <a:buNone/>
              <a:defRPr sz="2832">
                <a:solidFill>
                  <a:schemeClr val="tx1">
                    <a:tint val="75000"/>
                  </a:schemeClr>
                </a:solidFill>
              </a:defRPr>
            </a:lvl3pPr>
            <a:lvl4pPr marL="2157938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4pPr>
            <a:lvl5pPr marL="2877251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5pPr>
            <a:lvl6pPr marL="3596564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6pPr>
            <a:lvl7pPr marL="4315877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7pPr>
            <a:lvl8pPr marL="5035189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8pPr>
            <a:lvl9pPr marL="5754502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032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82875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739973"/>
            <a:ext cx="12407860" cy="2686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907" y="3407079"/>
            <a:ext cx="6085920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907" y="5076836"/>
            <a:ext cx="6085920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82875" y="3407079"/>
            <a:ext cx="6115892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82875" y="5076836"/>
            <a:ext cx="6115892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892" y="2001139"/>
            <a:ext cx="7282875" cy="9876988"/>
          </a:xfrm>
        </p:spPr>
        <p:txBody>
          <a:bodyPr/>
          <a:lstStyle>
            <a:lvl1pPr>
              <a:defRPr sz="5035"/>
            </a:lvl1pPr>
            <a:lvl2pPr>
              <a:defRPr sz="4405"/>
            </a:lvl2pPr>
            <a:lvl3pPr>
              <a:defRPr sz="3776"/>
            </a:lvl3pPr>
            <a:lvl4pPr>
              <a:defRPr sz="3147"/>
            </a:lvl4pPr>
            <a:lvl5pPr>
              <a:defRPr sz="3147"/>
            </a:lvl5pPr>
            <a:lvl6pPr>
              <a:defRPr sz="3147"/>
            </a:lvl6pPr>
            <a:lvl7pPr>
              <a:defRPr sz="3147"/>
            </a:lvl7pPr>
            <a:lvl8pPr>
              <a:defRPr sz="3147"/>
            </a:lvl8pPr>
            <a:lvl9pPr>
              <a:defRPr sz="3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5892" y="2001139"/>
            <a:ext cx="7282875" cy="9876988"/>
          </a:xfrm>
        </p:spPr>
        <p:txBody>
          <a:bodyPr anchor="t"/>
          <a:lstStyle>
            <a:lvl1pPr marL="0" indent="0">
              <a:buNone/>
              <a:defRPr sz="5035"/>
            </a:lvl1pPr>
            <a:lvl2pPr marL="719313" indent="0">
              <a:buNone/>
              <a:defRPr sz="4405"/>
            </a:lvl2pPr>
            <a:lvl3pPr marL="1438626" indent="0">
              <a:buNone/>
              <a:defRPr sz="3776"/>
            </a:lvl3pPr>
            <a:lvl4pPr marL="2157938" indent="0">
              <a:buNone/>
              <a:defRPr sz="3147"/>
            </a:lvl4pPr>
            <a:lvl5pPr marL="2877251" indent="0">
              <a:buNone/>
              <a:defRPr sz="3147"/>
            </a:lvl5pPr>
            <a:lvl6pPr marL="3596564" indent="0">
              <a:buNone/>
              <a:defRPr sz="3147"/>
            </a:lvl6pPr>
            <a:lvl7pPr marL="4315877" indent="0">
              <a:buNone/>
              <a:defRPr sz="3147"/>
            </a:lvl7pPr>
            <a:lvl8pPr marL="5035189" indent="0">
              <a:buNone/>
              <a:defRPr sz="3147"/>
            </a:lvl8pPr>
            <a:lvl9pPr marL="5754502" indent="0">
              <a:buNone/>
              <a:defRPr sz="31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033" y="739973"/>
            <a:ext cx="12407860" cy="2686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33" y="3699849"/>
            <a:ext cx="12407860" cy="881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9032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A7B4-6532-E749-91AB-7BD1CBFF24D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5338" y="12881912"/>
            <a:ext cx="4855250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60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8626" rtl="0" eaLnBrk="1" latinLnBrk="0" hangingPunct="1">
        <a:lnSpc>
          <a:spcPct val="90000"/>
        </a:lnSpc>
        <a:spcBef>
          <a:spcPct val="0"/>
        </a:spcBef>
        <a:buNone/>
        <a:defRPr sz="6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656" indent="-359656" algn="l" defTabSz="1438626" rtl="0" eaLnBrk="1" latinLnBrk="0" hangingPunct="1">
        <a:lnSpc>
          <a:spcPct val="90000"/>
        </a:lnSpc>
        <a:spcBef>
          <a:spcPts val="1573"/>
        </a:spcBef>
        <a:buFont typeface="Arial" panose="020B0604020202020204" pitchFamily="34" charset="0"/>
        <a:buChar char="•"/>
        <a:defRPr sz="4405" kern="1200">
          <a:solidFill>
            <a:schemeClr val="tx1"/>
          </a:solidFill>
          <a:latin typeface="+mn-lt"/>
          <a:ea typeface="+mn-ea"/>
          <a:cs typeface="+mn-cs"/>
        </a:defRPr>
      </a:lvl1pPr>
      <a:lvl2pPr marL="1078969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76" kern="1200">
          <a:solidFill>
            <a:schemeClr val="tx1"/>
          </a:solidFill>
          <a:latin typeface="+mn-lt"/>
          <a:ea typeface="+mn-ea"/>
          <a:cs typeface="+mn-cs"/>
        </a:defRPr>
      </a:lvl2pPr>
      <a:lvl3pPr marL="1798282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47" kern="1200">
          <a:solidFill>
            <a:schemeClr val="tx1"/>
          </a:solidFill>
          <a:latin typeface="+mn-lt"/>
          <a:ea typeface="+mn-ea"/>
          <a:cs typeface="+mn-cs"/>
        </a:defRPr>
      </a:lvl3pPr>
      <a:lvl4pPr marL="2517595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3236907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956220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675533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394846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6114158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1pPr>
      <a:lvl2pPr marL="719313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2pPr>
      <a:lvl3pPr marL="1438626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3pPr>
      <a:lvl4pPr marL="2157938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2877251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596564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315877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035189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5754502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image" Target="../media/image11.emf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40" y="6750966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9" y="1857322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1903910" y="1666652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1958295" y="8029886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1030164" y="8724045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2979597" y="183952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1228614" y="8459409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1232949" y="8156357"/>
            <a:ext cx="616621" cy="228314"/>
          </a:xfrm>
          <a:prstGeom prst="rect">
            <a:avLst/>
          </a:prstGeom>
        </p:spPr>
      </p:pic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3566798" y="2235004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1064502" y="6085114"/>
            <a:ext cx="4292810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1064503" y="6560029"/>
            <a:ext cx="4292810" cy="29140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6445456" y="668297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1230501" y="6753053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1226039" y="7178600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1522531" y="6658262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1540037" y="7104564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2084242" y="8777327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6707462" y="7135317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7615392" y="3671395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6364513" y="3984429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values in grey (20</a:t>
            </a:r>
            <a:r>
              <a:rPr lang="en-US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percentile)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7890447" y="4323193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8009715" y="4323194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8112585" y="4323192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1226039" y="7626874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1482887" y="7552838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1030164" y="1239590"/>
            <a:ext cx="9265991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6193206" y="6101249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6691133" y="8009816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188A05-BA62-654C-B5BF-D94AAAA9BA75}"/>
              </a:ext>
            </a:extLst>
          </p:cNvPr>
          <p:cNvSpPr/>
          <p:nvPr/>
        </p:nvSpPr>
        <p:spPr>
          <a:xfrm>
            <a:off x="1945643" y="2120661"/>
            <a:ext cx="386078" cy="2985988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5A59D5-408F-7B49-8A20-0EB8E0C56144}"/>
              </a:ext>
            </a:extLst>
          </p:cNvPr>
          <p:cNvCxnSpPr>
            <a:cxnSpLocks/>
          </p:cNvCxnSpPr>
          <p:nvPr/>
        </p:nvCxnSpPr>
        <p:spPr>
          <a:xfrm>
            <a:off x="2331721" y="5106648"/>
            <a:ext cx="3756659" cy="99832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816D69-035C-B54C-9059-AA658E3E9383}"/>
              </a:ext>
            </a:extLst>
          </p:cNvPr>
          <p:cNvCxnSpPr>
            <a:cxnSpLocks/>
          </p:cNvCxnSpPr>
          <p:nvPr/>
        </p:nvCxnSpPr>
        <p:spPr>
          <a:xfrm>
            <a:off x="1945643" y="5106649"/>
            <a:ext cx="4142737" cy="1010183"/>
          </a:xfrm>
          <a:prstGeom prst="line">
            <a:avLst/>
          </a:prstGeom>
          <a:ln>
            <a:prstDash val="lgDash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E90C146B-17C0-7842-958D-2145C19C162D}"/>
              </a:ext>
            </a:extLst>
          </p:cNvPr>
          <p:cNvSpPr/>
          <p:nvPr/>
        </p:nvSpPr>
        <p:spPr>
          <a:xfrm>
            <a:off x="1934042" y="2126383"/>
            <a:ext cx="1527064" cy="2705628"/>
          </a:xfrm>
          <a:custGeom>
            <a:avLst/>
            <a:gdLst>
              <a:gd name="connsiteX0" fmla="*/ 118094 w 1755539"/>
              <a:gd name="connsiteY0" fmla="*/ 2651970 h 2882093"/>
              <a:gd name="connsiteX1" fmla="*/ 108262 w 1755539"/>
              <a:gd name="connsiteY1" fmla="*/ 7093 h 2882093"/>
              <a:gd name="connsiteX2" fmla="*/ 147591 w 1755539"/>
              <a:gd name="connsiteY2" fmla="*/ 1875222 h 2882093"/>
              <a:gd name="connsiteX3" fmla="*/ 196752 w 1755539"/>
              <a:gd name="connsiteY3" fmla="*/ 1904719 h 2882093"/>
              <a:gd name="connsiteX4" fmla="*/ 403230 w 1755539"/>
              <a:gd name="connsiteY4" fmla="*/ 2357003 h 2882093"/>
              <a:gd name="connsiteX5" fmla="*/ 442559 w 1755539"/>
              <a:gd name="connsiteY5" fmla="*/ 2209519 h 2882093"/>
              <a:gd name="connsiteX6" fmla="*/ 717862 w 1755539"/>
              <a:gd name="connsiteY6" fmla="*/ 2258680 h 2882093"/>
              <a:gd name="connsiteX7" fmla="*/ 826017 w 1755539"/>
              <a:gd name="connsiteY7" fmla="*/ 2415996 h 2882093"/>
              <a:gd name="connsiteX8" fmla="*/ 894843 w 1755539"/>
              <a:gd name="connsiteY8" fmla="*/ 2121028 h 2882093"/>
              <a:gd name="connsiteX9" fmla="*/ 904675 w 1755539"/>
              <a:gd name="connsiteY9" fmla="*/ 2396332 h 2882093"/>
              <a:gd name="connsiteX10" fmla="*/ 1071823 w 1755539"/>
              <a:gd name="connsiteY10" fmla="*/ 2455325 h 2882093"/>
              <a:gd name="connsiteX11" fmla="*/ 1130817 w 1755539"/>
              <a:gd name="connsiteY11" fmla="*/ 2415996 h 2882093"/>
              <a:gd name="connsiteX12" fmla="*/ 1347127 w 1755539"/>
              <a:gd name="connsiteY12" fmla="*/ 2622474 h 2882093"/>
              <a:gd name="connsiteX13" fmla="*/ 1415952 w 1755539"/>
              <a:gd name="connsiteY13" fmla="*/ 2524151 h 2882093"/>
              <a:gd name="connsiteX14" fmla="*/ 1514275 w 1755539"/>
              <a:gd name="connsiteY14" fmla="*/ 2671635 h 2882093"/>
              <a:gd name="connsiteX15" fmla="*/ 1602765 w 1755539"/>
              <a:gd name="connsiteY15" fmla="*/ 2514319 h 2882093"/>
              <a:gd name="connsiteX16" fmla="*/ 1651927 w 1755539"/>
              <a:gd name="connsiteY16" fmla="*/ 2730628 h 2882093"/>
              <a:gd name="connsiteX17" fmla="*/ 118094 w 1755539"/>
              <a:gd name="connsiteY17" fmla="*/ 2651970 h 2882093"/>
              <a:gd name="connsiteX0" fmla="*/ 112991 w 1773954"/>
              <a:gd name="connsiteY0" fmla="*/ 2657711 h 2886674"/>
              <a:gd name="connsiteX1" fmla="*/ 125737 w 1773954"/>
              <a:gd name="connsiteY1" fmla="*/ 7190 h 2886674"/>
              <a:gd name="connsiteX2" fmla="*/ 165066 w 1773954"/>
              <a:gd name="connsiteY2" fmla="*/ 1875319 h 2886674"/>
              <a:gd name="connsiteX3" fmla="*/ 214227 w 1773954"/>
              <a:gd name="connsiteY3" fmla="*/ 1904816 h 2886674"/>
              <a:gd name="connsiteX4" fmla="*/ 420705 w 1773954"/>
              <a:gd name="connsiteY4" fmla="*/ 2357100 h 2886674"/>
              <a:gd name="connsiteX5" fmla="*/ 460034 w 1773954"/>
              <a:gd name="connsiteY5" fmla="*/ 2209616 h 2886674"/>
              <a:gd name="connsiteX6" fmla="*/ 735337 w 1773954"/>
              <a:gd name="connsiteY6" fmla="*/ 2258777 h 2886674"/>
              <a:gd name="connsiteX7" fmla="*/ 843492 w 1773954"/>
              <a:gd name="connsiteY7" fmla="*/ 2416093 h 2886674"/>
              <a:gd name="connsiteX8" fmla="*/ 912318 w 1773954"/>
              <a:gd name="connsiteY8" fmla="*/ 2121125 h 2886674"/>
              <a:gd name="connsiteX9" fmla="*/ 922150 w 1773954"/>
              <a:gd name="connsiteY9" fmla="*/ 2396429 h 2886674"/>
              <a:gd name="connsiteX10" fmla="*/ 1089298 w 1773954"/>
              <a:gd name="connsiteY10" fmla="*/ 2455422 h 2886674"/>
              <a:gd name="connsiteX11" fmla="*/ 1148292 w 1773954"/>
              <a:gd name="connsiteY11" fmla="*/ 2416093 h 2886674"/>
              <a:gd name="connsiteX12" fmla="*/ 1364602 w 1773954"/>
              <a:gd name="connsiteY12" fmla="*/ 2622571 h 2886674"/>
              <a:gd name="connsiteX13" fmla="*/ 1433427 w 1773954"/>
              <a:gd name="connsiteY13" fmla="*/ 2524248 h 2886674"/>
              <a:gd name="connsiteX14" fmla="*/ 1531750 w 1773954"/>
              <a:gd name="connsiteY14" fmla="*/ 2671732 h 2886674"/>
              <a:gd name="connsiteX15" fmla="*/ 1620240 w 1773954"/>
              <a:gd name="connsiteY15" fmla="*/ 2514416 h 2886674"/>
              <a:gd name="connsiteX16" fmla="*/ 1669402 w 1773954"/>
              <a:gd name="connsiteY16" fmla="*/ 2730725 h 2886674"/>
              <a:gd name="connsiteX17" fmla="*/ 112991 w 1773954"/>
              <a:gd name="connsiteY17" fmla="*/ 2657711 h 2886674"/>
              <a:gd name="connsiteX0" fmla="*/ 797 w 1661760"/>
              <a:gd name="connsiteY0" fmla="*/ 2657711 h 2866972"/>
              <a:gd name="connsiteX1" fmla="*/ 13543 w 1661760"/>
              <a:gd name="connsiteY1" fmla="*/ 7190 h 2866972"/>
              <a:gd name="connsiteX2" fmla="*/ 52872 w 1661760"/>
              <a:gd name="connsiteY2" fmla="*/ 1875319 h 2866972"/>
              <a:gd name="connsiteX3" fmla="*/ 102033 w 1661760"/>
              <a:gd name="connsiteY3" fmla="*/ 1904816 h 2866972"/>
              <a:gd name="connsiteX4" fmla="*/ 308511 w 1661760"/>
              <a:gd name="connsiteY4" fmla="*/ 2357100 h 2866972"/>
              <a:gd name="connsiteX5" fmla="*/ 347840 w 1661760"/>
              <a:gd name="connsiteY5" fmla="*/ 2209616 h 2866972"/>
              <a:gd name="connsiteX6" fmla="*/ 623143 w 1661760"/>
              <a:gd name="connsiteY6" fmla="*/ 2258777 h 2866972"/>
              <a:gd name="connsiteX7" fmla="*/ 731298 w 1661760"/>
              <a:gd name="connsiteY7" fmla="*/ 2416093 h 2866972"/>
              <a:gd name="connsiteX8" fmla="*/ 800124 w 1661760"/>
              <a:gd name="connsiteY8" fmla="*/ 2121125 h 2866972"/>
              <a:gd name="connsiteX9" fmla="*/ 809956 w 1661760"/>
              <a:gd name="connsiteY9" fmla="*/ 2396429 h 2866972"/>
              <a:gd name="connsiteX10" fmla="*/ 977104 w 1661760"/>
              <a:gd name="connsiteY10" fmla="*/ 2455422 h 2866972"/>
              <a:gd name="connsiteX11" fmla="*/ 1036098 w 1661760"/>
              <a:gd name="connsiteY11" fmla="*/ 2416093 h 2866972"/>
              <a:gd name="connsiteX12" fmla="*/ 1252408 w 1661760"/>
              <a:gd name="connsiteY12" fmla="*/ 2622571 h 2866972"/>
              <a:gd name="connsiteX13" fmla="*/ 1321233 w 1661760"/>
              <a:gd name="connsiteY13" fmla="*/ 2524248 h 2866972"/>
              <a:gd name="connsiteX14" fmla="*/ 1419556 w 1661760"/>
              <a:gd name="connsiteY14" fmla="*/ 2671732 h 2866972"/>
              <a:gd name="connsiteX15" fmla="*/ 1508046 w 1661760"/>
              <a:gd name="connsiteY15" fmla="*/ 2514416 h 2866972"/>
              <a:gd name="connsiteX16" fmla="*/ 1557208 w 1661760"/>
              <a:gd name="connsiteY16" fmla="*/ 2730725 h 2866972"/>
              <a:gd name="connsiteX17" fmla="*/ 797 w 1661760"/>
              <a:gd name="connsiteY17" fmla="*/ 2657711 h 2866972"/>
              <a:gd name="connsiteX0" fmla="*/ 37 w 1661000"/>
              <a:gd name="connsiteY0" fmla="*/ 2657711 h 2734589"/>
              <a:gd name="connsiteX1" fmla="*/ 12783 w 1661000"/>
              <a:gd name="connsiteY1" fmla="*/ 7190 h 2734589"/>
              <a:gd name="connsiteX2" fmla="*/ 52112 w 1661000"/>
              <a:gd name="connsiteY2" fmla="*/ 1875319 h 2734589"/>
              <a:gd name="connsiteX3" fmla="*/ 101273 w 1661000"/>
              <a:gd name="connsiteY3" fmla="*/ 1904816 h 2734589"/>
              <a:gd name="connsiteX4" fmla="*/ 307751 w 1661000"/>
              <a:gd name="connsiteY4" fmla="*/ 2357100 h 2734589"/>
              <a:gd name="connsiteX5" fmla="*/ 347080 w 1661000"/>
              <a:gd name="connsiteY5" fmla="*/ 2209616 h 2734589"/>
              <a:gd name="connsiteX6" fmla="*/ 622383 w 1661000"/>
              <a:gd name="connsiteY6" fmla="*/ 2258777 h 2734589"/>
              <a:gd name="connsiteX7" fmla="*/ 730538 w 1661000"/>
              <a:gd name="connsiteY7" fmla="*/ 2416093 h 2734589"/>
              <a:gd name="connsiteX8" fmla="*/ 799364 w 1661000"/>
              <a:gd name="connsiteY8" fmla="*/ 2121125 h 2734589"/>
              <a:gd name="connsiteX9" fmla="*/ 809196 w 1661000"/>
              <a:gd name="connsiteY9" fmla="*/ 2396429 h 2734589"/>
              <a:gd name="connsiteX10" fmla="*/ 976344 w 1661000"/>
              <a:gd name="connsiteY10" fmla="*/ 2455422 h 2734589"/>
              <a:gd name="connsiteX11" fmla="*/ 1035338 w 1661000"/>
              <a:gd name="connsiteY11" fmla="*/ 2416093 h 2734589"/>
              <a:gd name="connsiteX12" fmla="*/ 1251648 w 1661000"/>
              <a:gd name="connsiteY12" fmla="*/ 2622571 h 2734589"/>
              <a:gd name="connsiteX13" fmla="*/ 1320473 w 1661000"/>
              <a:gd name="connsiteY13" fmla="*/ 2524248 h 2734589"/>
              <a:gd name="connsiteX14" fmla="*/ 1418796 w 1661000"/>
              <a:gd name="connsiteY14" fmla="*/ 2671732 h 2734589"/>
              <a:gd name="connsiteX15" fmla="*/ 1507286 w 1661000"/>
              <a:gd name="connsiteY15" fmla="*/ 2514416 h 2734589"/>
              <a:gd name="connsiteX16" fmla="*/ 1556448 w 1661000"/>
              <a:gd name="connsiteY16" fmla="*/ 2730725 h 2734589"/>
              <a:gd name="connsiteX17" fmla="*/ 37 w 1661000"/>
              <a:gd name="connsiteY17" fmla="*/ 2657711 h 2734589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688881"/>
              <a:gd name="connsiteX1" fmla="*/ 126155 w 1778757"/>
              <a:gd name="connsiteY1" fmla="*/ 7190 h 2688881"/>
              <a:gd name="connsiteX2" fmla="*/ 165484 w 1778757"/>
              <a:gd name="connsiteY2" fmla="*/ 1875319 h 2688881"/>
              <a:gd name="connsiteX3" fmla="*/ 214645 w 1778757"/>
              <a:gd name="connsiteY3" fmla="*/ 1904816 h 2688881"/>
              <a:gd name="connsiteX4" fmla="*/ 421123 w 1778757"/>
              <a:gd name="connsiteY4" fmla="*/ 2357100 h 2688881"/>
              <a:gd name="connsiteX5" fmla="*/ 460452 w 1778757"/>
              <a:gd name="connsiteY5" fmla="*/ 2209616 h 2688881"/>
              <a:gd name="connsiteX6" fmla="*/ 735755 w 1778757"/>
              <a:gd name="connsiteY6" fmla="*/ 2258777 h 2688881"/>
              <a:gd name="connsiteX7" fmla="*/ 843910 w 1778757"/>
              <a:gd name="connsiteY7" fmla="*/ 2416093 h 2688881"/>
              <a:gd name="connsiteX8" fmla="*/ 912736 w 1778757"/>
              <a:gd name="connsiteY8" fmla="*/ 2121125 h 2688881"/>
              <a:gd name="connsiteX9" fmla="*/ 922568 w 1778757"/>
              <a:gd name="connsiteY9" fmla="*/ 2396429 h 2688881"/>
              <a:gd name="connsiteX10" fmla="*/ 1089716 w 1778757"/>
              <a:gd name="connsiteY10" fmla="*/ 2455422 h 2688881"/>
              <a:gd name="connsiteX11" fmla="*/ 1148710 w 1778757"/>
              <a:gd name="connsiteY11" fmla="*/ 2416093 h 2688881"/>
              <a:gd name="connsiteX12" fmla="*/ 1365020 w 1778757"/>
              <a:gd name="connsiteY12" fmla="*/ 2622571 h 2688881"/>
              <a:gd name="connsiteX13" fmla="*/ 1433845 w 1778757"/>
              <a:gd name="connsiteY13" fmla="*/ 2524248 h 2688881"/>
              <a:gd name="connsiteX14" fmla="*/ 1532168 w 1778757"/>
              <a:gd name="connsiteY14" fmla="*/ 2671732 h 2688881"/>
              <a:gd name="connsiteX15" fmla="*/ 1620658 w 1778757"/>
              <a:gd name="connsiteY15" fmla="*/ 2514416 h 2688881"/>
              <a:gd name="connsiteX16" fmla="*/ 1675465 w 1778757"/>
              <a:gd name="connsiteY16" fmla="*/ 2679925 h 2688881"/>
              <a:gd name="connsiteX17" fmla="*/ 113409 w 1778757"/>
              <a:gd name="connsiteY17" fmla="*/ 2657711 h 2688881"/>
              <a:gd name="connsiteX0" fmla="*/ 10713 w 1676061"/>
              <a:gd name="connsiteY0" fmla="*/ 2657711 h 2688881"/>
              <a:gd name="connsiteX1" fmla="*/ 23459 w 1676061"/>
              <a:gd name="connsiteY1" fmla="*/ 7190 h 2688881"/>
              <a:gd name="connsiteX2" fmla="*/ 62788 w 1676061"/>
              <a:gd name="connsiteY2" fmla="*/ 1875319 h 2688881"/>
              <a:gd name="connsiteX3" fmla="*/ 111949 w 1676061"/>
              <a:gd name="connsiteY3" fmla="*/ 1904816 h 2688881"/>
              <a:gd name="connsiteX4" fmla="*/ 318427 w 1676061"/>
              <a:gd name="connsiteY4" fmla="*/ 2357100 h 2688881"/>
              <a:gd name="connsiteX5" fmla="*/ 357756 w 1676061"/>
              <a:gd name="connsiteY5" fmla="*/ 2209616 h 2688881"/>
              <a:gd name="connsiteX6" fmla="*/ 633059 w 1676061"/>
              <a:gd name="connsiteY6" fmla="*/ 2258777 h 2688881"/>
              <a:gd name="connsiteX7" fmla="*/ 741214 w 1676061"/>
              <a:gd name="connsiteY7" fmla="*/ 2416093 h 2688881"/>
              <a:gd name="connsiteX8" fmla="*/ 810040 w 1676061"/>
              <a:gd name="connsiteY8" fmla="*/ 2121125 h 2688881"/>
              <a:gd name="connsiteX9" fmla="*/ 819872 w 1676061"/>
              <a:gd name="connsiteY9" fmla="*/ 2396429 h 2688881"/>
              <a:gd name="connsiteX10" fmla="*/ 987020 w 1676061"/>
              <a:gd name="connsiteY10" fmla="*/ 2455422 h 2688881"/>
              <a:gd name="connsiteX11" fmla="*/ 1046014 w 1676061"/>
              <a:gd name="connsiteY11" fmla="*/ 2416093 h 2688881"/>
              <a:gd name="connsiteX12" fmla="*/ 1262324 w 1676061"/>
              <a:gd name="connsiteY12" fmla="*/ 2622571 h 2688881"/>
              <a:gd name="connsiteX13" fmla="*/ 1331149 w 1676061"/>
              <a:gd name="connsiteY13" fmla="*/ 2524248 h 2688881"/>
              <a:gd name="connsiteX14" fmla="*/ 1429472 w 1676061"/>
              <a:gd name="connsiteY14" fmla="*/ 2671732 h 2688881"/>
              <a:gd name="connsiteX15" fmla="*/ 1517962 w 1676061"/>
              <a:gd name="connsiteY15" fmla="*/ 2514416 h 2688881"/>
              <a:gd name="connsiteX16" fmla="*/ 1572769 w 1676061"/>
              <a:gd name="connsiteY16" fmla="*/ 2679925 h 2688881"/>
              <a:gd name="connsiteX17" fmla="*/ 10713 w 1676061"/>
              <a:gd name="connsiteY17" fmla="*/ 2657711 h 2688881"/>
              <a:gd name="connsiteX0" fmla="*/ 0 w 1665348"/>
              <a:gd name="connsiteY0" fmla="*/ 2657711 h 2688881"/>
              <a:gd name="connsiteX1" fmla="*/ 12746 w 1665348"/>
              <a:gd name="connsiteY1" fmla="*/ 7190 h 2688881"/>
              <a:gd name="connsiteX2" fmla="*/ 52075 w 1665348"/>
              <a:gd name="connsiteY2" fmla="*/ 1875319 h 2688881"/>
              <a:gd name="connsiteX3" fmla="*/ 101236 w 1665348"/>
              <a:gd name="connsiteY3" fmla="*/ 1904816 h 2688881"/>
              <a:gd name="connsiteX4" fmla="*/ 307714 w 1665348"/>
              <a:gd name="connsiteY4" fmla="*/ 2357100 h 2688881"/>
              <a:gd name="connsiteX5" fmla="*/ 347043 w 1665348"/>
              <a:gd name="connsiteY5" fmla="*/ 2209616 h 2688881"/>
              <a:gd name="connsiteX6" fmla="*/ 622346 w 1665348"/>
              <a:gd name="connsiteY6" fmla="*/ 2258777 h 2688881"/>
              <a:gd name="connsiteX7" fmla="*/ 730501 w 1665348"/>
              <a:gd name="connsiteY7" fmla="*/ 2416093 h 2688881"/>
              <a:gd name="connsiteX8" fmla="*/ 799327 w 1665348"/>
              <a:gd name="connsiteY8" fmla="*/ 2121125 h 2688881"/>
              <a:gd name="connsiteX9" fmla="*/ 809159 w 1665348"/>
              <a:gd name="connsiteY9" fmla="*/ 2396429 h 2688881"/>
              <a:gd name="connsiteX10" fmla="*/ 976307 w 1665348"/>
              <a:gd name="connsiteY10" fmla="*/ 2455422 h 2688881"/>
              <a:gd name="connsiteX11" fmla="*/ 1035301 w 1665348"/>
              <a:gd name="connsiteY11" fmla="*/ 2416093 h 2688881"/>
              <a:gd name="connsiteX12" fmla="*/ 1251611 w 1665348"/>
              <a:gd name="connsiteY12" fmla="*/ 2622571 h 2688881"/>
              <a:gd name="connsiteX13" fmla="*/ 1320436 w 1665348"/>
              <a:gd name="connsiteY13" fmla="*/ 2524248 h 2688881"/>
              <a:gd name="connsiteX14" fmla="*/ 1418759 w 1665348"/>
              <a:gd name="connsiteY14" fmla="*/ 2671732 h 2688881"/>
              <a:gd name="connsiteX15" fmla="*/ 1507249 w 1665348"/>
              <a:gd name="connsiteY15" fmla="*/ 2514416 h 2688881"/>
              <a:gd name="connsiteX16" fmla="*/ 1562056 w 1665348"/>
              <a:gd name="connsiteY16" fmla="*/ 2679925 h 2688881"/>
              <a:gd name="connsiteX17" fmla="*/ 0 w 1665348"/>
              <a:gd name="connsiteY17" fmla="*/ 2657711 h 2688881"/>
              <a:gd name="connsiteX0" fmla="*/ 0 w 1665348"/>
              <a:gd name="connsiteY0" fmla="*/ 2658846 h 2690016"/>
              <a:gd name="connsiteX1" fmla="*/ 12746 w 1665348"/>
              <a:gd name="connsiteY1" fmla="*/ 8325 h 2690016"/>
              <a:gd name="connsiteX2" fmla="*/ 40787 w 1665348"/>
              <a:gd name="connsiteY2" fmla="*/ 1825654 h 2690016"/>
              <a:gd name="connsiteX3" fmla="*/ 101236 w 1665348"/>
              <a:gd name="connsiteY3" fmla="*/ 1905951 h 2690016"/>
              <a:gd name="connsiteX4" fmla="*/ 307714 w 1665348"/>
              <a:gd name="connsiteY4" fmla="*/ 2358235 h 2690016"/>
              <a:gd name="connsiteX5" fmla="*/ 347043 w 1665348"/>
              <a:gd name="connsiteY5" fmla="*/ 2210751 h 2690016"/>
              <a:gd name="connsiteX6" fmla="*/ 622346 w 1665348"/>
              <a:gd name="connsiteY6" fmla="*/ 2259912 h 2690016"/>
              <a:gd name="connsiteX7" fmla="*/ 730501 w 1665348"/>
              <a:gd name="connsiteY7" fmla="*/ 2417228 h 2690016"/>
              <a:gd name="connsiteX8" fmla="*/ 799327 w 1665348"/>
              <a:gd name="connsiteY8" fmla="*/ 2122260 h 2690016"/>
              <a:gd name="connsiteX9" fmla="*/ 809159 w 1665348"/>
              <a:gd name="connsiteY9" fmla="*/ 2397564 h 2690016"/>
              <a:gd name="connsiteX10" fmla="*/ 976307 w 1665348"/>
              <a:gd name="connsiteY10" fmla="*/ 2456557 h 2690016"/>
              <a:gd name="connsiteX11" fmla="*/ 1035301 w 1665348"/>
              <a:gd name="connsiteY11" fmla="*/ 2417228 h 2690016"/>
              <a:gd name="connsiteX12" fmla="*/ 1251611 w 1665348"/>
              <a:gd name="connsiteY12" fmla="*/ 2623706 h 2690016"/>
              <a:gd name="connsiteX13" fmla="*/ 1320436 w 1665348"/>
              <a:gd name="connsiteY13" fmla="*/ 2525383 h 2690016"/>
              <a:gd name="connsiteX14" fmla="*/ 1418759 w 1665348"/>
              <a:gd name="connsiteY14" fmla="*/ 2672867 h 2690016"/>
              <a:gd name="connsiteX15" fmla="*/ 1507249 w 1665348"/>
              <a:gd name="connsiteY15" fmla="*/ 2515551 h 2690016"/>
              <a:gd name="connsiteX16" fmla="*/ 1562056 w 1665348"/>
              <a:gd name="connsiteY16" fmla="*/ 2681060 h 2690016"/>
              <a:gd name="connsiteX17" fmla="*/ 0 w 1665348"/>
              <a:gd name="connsiteY17" fmla="*/ 2658846 h 2690016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7714 w 1665348"/>
              <a:gd name="connsiteY4" fmla="*/ 2357126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85136 w 1665348"/>
              <a:gd name="connsiteY4" fmla="*/ 2362770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17158 w 1665348"/>
              <a:gd name="connsiteY14" fmla="*/ 2530284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238136 w 1665348"/>
              <a:gd name="connsiteY14" fmla="*/ 2603662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17158 w 1665348"/>
              <a:gd name="connsiteY14" fmla="*/ 2586729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4132"/>
              <a:gd name="connsiteX1" fmla="*/ 12746 w 1665348"/>
              <a:gd name="connsiteY1" fmla="*/ 7216 h 2684132"/>
              <a:gd name="connsiteX2" fmla="*/ 40787 w 1665348"/>
              <a:gd name="connsiteY2" fmla="*/ 1824545 h 2684132"/>
              <a:gd name="connsiteX3" fmla="*/ 101236 w 1665348"/>
              <a:gd name="connsiteY3" fmla="*/ 1904842 h 2684132"/>
              <a:gd name="connsiteX4" fmla="*/ 302069 w 1665348"/>
              <a:gd name="connsiteY4" fmla="*/ 2407925 h 2684132"/>
              <a:gd name="connsiteX5" fmla="*/ 347043 w 1665348"/>
              <a:gd name="connsiteY5" fmla="*/ 2209642 h 2684132"/>
              <a:gd name="connsiteX6" fmla="*/ 509457 w 1665348"/>
              <a:gd name="connsiteY6" fmla="*/ 2303960 h 2684132"/>
              <a:gd name="connsiteX7" fmla="*/ 730501 w 1665348"/>
              <a:gd name="connsiteY7" fmla="*/ 2416119 h 2684132"/>
              <a:gd name="connsiteX8" fmla="*/ 771104 w 1665348"/>
              <a:gd name="connsiteY8" fmla="*/ 2171951 h 2684132"/>
              <a:gd name="connsiteX9" fmla="*/ 809159 w 1665348"/>
              <a:gd name="connsiteY9" fmla="*/ 2396455 h 2684132"/>
              <a:gd name="connsiteX10" fmla="*/ 998885 w 1665348"/>
              <a:gd name="connsiteY10" fmla="*/ 2483671 h 2684132"/>
              <a:gd name="connsiteX11" fmla="*/ 1029657 w 1665348"/>
              <a:gd name="connsiteY11" fmla="*/ 2449986 h 2684132"/>
              <a:gd name="connsiteX12" fmla="*/ 1133078 w 1665348"/>
              <a:gd name="connsiteY12" fmla="*/ 2566152 h 2684132"/>
              <a:gd name="connsiteX13" fmla="*/ 1275281 w 1665348"/>
              <a:gd name="connsiteY13" fmla="*/ 2620229 h 2684132"/>
              <a:gd name="connsiteX14" fmla="*/ 1317158 w 1665348"/>
              <a:gd name="connsiteY14" fmla="*/ 2586729 h 2684132"/>
              <a:gd name="connsiteX15" fmla="*/ 1418759 w 1665348"/>
              <a:gd name="connsiteY15" fmla="*/ 2671758 h 2684132"/>
              <a:gd name="connsiteX16" fmla="*/ 1507249 w 1665348"/>
              <a:gd name="connsiteY16" fmla="*/ 2582175 h 2684132"/>
              <a:gd name="connsiteX17" fmla="*/ 1562056 w 1665348"/>
              <a:gd name="connsiteY17" fmla="*/ 2679951 h 2684132"/>
              <a:gd name="connsiteX18" fmla="*/ 0 w 1665348"/>
              <a:gd name="connsiteY18" fmla="*/ 2657737 h 2684132"/>
              <a:gd name="connsiteX0" fmla="*/ 0 w 1660130"/>
              <a:gd name="connsiteY0" fmla="*/ 2657737 h 2684132"/>
              <a:gd name="connsiteX1" fmla="*/ 12746 w 1660130"/>
              <a:gd name="connsiteY1" fmla="*/ 7216 h 2684132"/>
              <a:gd name="connsiteX2" fmla="*/ 40787 w 1660130"/>
              <a:gd name="connsiteY2" fmla="*/ 1824545 h 2684132"/>
              <a:gd name="connsiteX3" fmla="*/ 101236 w 1660130"/>
              <a:gd name="connsiteY3" fmla="*/ 1904842 h 2684132"/>
              <a:gd name="connsiteX4" fmla="*/ 302069 w 1660130"/>
              <a:gd name="connsiteY4" fmla="*/ 2407925 h 2684132"/>
              <a:gd name="connsiteX5" fmla="*/ 347043 w 1660130"/>
              <a:gd name="connsiteY5" fmla="*/ 2209642 h 2684132"/>
              <a:gd name="connsiteX6" fmla="*/ 509457 w 1660130"/>
              <a:gd name="connsiteY6" fmla="*/ 2303960 h 2684132"/>
              <a:gd name="connsiteX7" fmla="*/ 730501 w 1660130"/>
              <a:gd name="connsiteY7" fmla="*/ 2416119 h 2684132"/>
              <a:gd name="connsiteX8" fmla="*/ 771104 w 1660130"/>
              <a:gd name="connsiteY8" fmla="*/ 2171951 h 2684132"/>
              <a:gd name="connsiteX9" fmla="*/ 809159 w 1660130"/>
              <a:gd name="connsiteY9" fmla="*/ 2396455 h 2684132"/>
              <a:gd name="connsiteX10" fmla="*/ 998885 w 1660130"/>
              <a:gd name="connsiteY10" fmla="*/ 2483671 h 2684132"/>
              <a:gd name="connsiteX11" fmla="*/ 1029657 w 1660130"/>
              <a:gd name="connsiteY11" fmla="*/ 2449986 h 2684132"/>
              <a:gd name="connsiteX12" fmla="*/ 1133078 w 1660130"/>
              <a:gd name="connsiteY12" fmla="*/ 2566152 h 2684132"/>
              <a:gd name="connsiteX13" fmla="*/ 1275281 w 1660130"/>
              <a:gd name="connsiteY13" fmla="*/ 2620229 h 2684132"/>
              <a:gd name="connsiteX14" fmla="*/ 1317158 w 1660130"/>
              <a:gd name="connsiteY14" fmla="*/ 2586729 h 2684132"/>
              <a:gd name="connsiteX15" fmla="*/ 1418759 w 1660130"/>
              <a:gd name="connsiteY15" fmla="*/ 2671758 h 2684132"/>
              <a:gd name="connsiteX16" fmla="*/ 1507249 w 1660130"/>
              <a:gd name="connsiteY16" fmla="*/ 2582175 h 2684132"/>
              <a:gd name="connsiteX17" fmla="*/ 1562056 w 1660130"/>
              <a:gd name="connsiteY17" fmla="*/ 2679951 h 2684132"/>
              <a:gd name="connsiteX18" fmla="*/ 0 w 1660130"/>
              <a:gd name="connsiteY18" fmla="*/ 2657737 h 2684132"/>
              <a:gd name="connsiteX0" fmla="*/ 0 w 1660130"/>
              <a:gd name="connsiteY0" fmla="*/ 2657737 h 2705628"/>
              <a:gd name="connsiteX1" fmla="*/ 12746 w 1660130"/>
              <a:gd name="connsiteY1" fmla="*/ 7216 h 2705628"/>
              <a:gd name="connsiteX2" fmla="*/ 40787 w 1660130"/>
              <a:gd name="connsiteY2" fmla="*/ 1824545 h 2705628"/>
              <a:gd name="connsiteX3" fmla="*/ 101236 w 1660130"/>
              <a:gd name="connsiteY3" fmla="*/ 1904842 h 2705628"/>
              <a:gd name="connsiteX4" fmla="*/ 302069 w 1660130"/>
              <a:gd name="connsiteY4" fmla="*/ 2407925 h 2705628"/>
              <a:gd name="connsiteX5" fmla="*/ 347043 w 1660130"/>
              <a:gd name="connsiteY5" fmla="*/ 2209642 h 2705628"/>
              <a:gd name="connsiteX6" fmla="*/ 509457 w 1660130"/>
              <a:gd name="connsiteY6" fmla="*/ 2303960 h 2705628"/>
              <a:gd name="connsiteX7" fmla="*/ 730501 w 1660130"/>
              <a:gd name="connsiteY7" fmla="*/ 2416119 h 2705628"/>
              <a:gd name="connsiteX8" fmla="*/ 771104 w 1660130"/>
              <a:gd name="connsiteY8" fmla="*/ 2171951 h 2705628"/>
              <a:gd name="connsiteX9" fmla="*/ 809159 w 1660130"/>
              <a:gd name="connsiteY9" fmla="*/ 2396455 h 2705628"/>
              <a:gd name="connsiteX10" fmla="*/ 998885 w 1660130"/>
              <a:gd name="connsiteY10" fmla="*/ 2483671 h 2705628"/>
              <a:gd name="connsiteX11" fmla="*/ 1029657 w 1660130"/>
              <a:gd name="connsiteY11" fmla="*/ 2449986 h 2705628"/>
              <a:gd name="connsiteX12" fmla="*/ 1133078 w 1660130"/>
              <a:gd name="connsiteY12" fmla="*/ 2566152 h 2705628"/>
              <a:gd name="connsiteX13" fmla="*/ 1275281 w 1660130"/>
              <a:gd name="connsiteY13" fmla="*/ 2620229 h 2705628"/>
              <a:gd name="connsiteX14" fmla="*/ 1317158 w 1660130"/>
              <a:gd name="connsiteY14" fmla="*/ 2586729 h 2705628"/>
              <a:gd name="connsiteX15" fmla="*/ 1407470 w 1660130"/>
              <a:gd name="connsiteY15" fmla="*/ 2705624 h 2705628"/>
              <a:gd name="connsiteX16" fmla="*/ 1507249 w 1660130"/>
              <a:gd name="connsiteY16" fmla="*/ 2582175 h 2705628"/>
              <a:gd name="connsiteX17" fmla="*/ 1562056 w 1660130"/>
              <a:gd name="connsiteY17" fmla="*/ 2679951 h 2705628"/>
              <a:gd name="connsiteX18" fmla="*/ 0 w 1660130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702529 h 2705628"/>
              <a:gd name="connsiteX18" fmla="*/ 0 w 1612336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696885 h 2705628"/>
              <a:gd name="connsiteX18" fmla="*/ 0 w 1612336"/>
              <a:gd name="connsiteY18" fmla="*/ 2657737 h 2705628"/>
              <a:gd name="connsiteX0" fmla="*/ 0 w 1527064"/>
              <a:gd name="connsiteY0" fmla="*/ 2657737 h 2705628"/>
              <a:gd name="connsiteX1" fmla="*/ 12746 w 1527064"/>
              <a:gd name="connsiteY1" fmla="*/ 7216 h 2705628"/>
              <a:gd name="connsiteX2" fmla="*/ 40787 w 1527064"/>
              <a:gd name="connsiteY2" fmla="*/ 1824545 h 2705628"/>
              <a:gd name="connsiteX3" fmla="*/ 101236 w 1527064"/>
              <a:gd name="connsiteY3" fmla="*/ 1904842 h 2705628"/>
              <a:gd name="connsiteX4" fmla="*/ 302069 w 1527064"/>
              <a:gd name="connsiteY4" fmla="*/ 2407925 h 2705628"/>
              <a:gd name="connsiteX5" fmla="*/ 347043 w 1527064"/>
              <a:gd name="connsiteY5" fmla="*/ 2209642 h 2705628"/>
              <a:gd name="connsiteX6" fmla="*/ 509457 w 1527064"/>
              <a:gd name="connsiteY6" fmla="*/ 2303960 h 2705628"/>
              <a:gd name="connsiteX7" fmla="*/ 730501 w 1527064"/>
              <a:gd name="connsiteY7" fmla="*/ 2416119 h 2705628"/>
              <a:gd name="connsiteX8" fmla="*/ 771104 w 1527064"/>
              <a:gd name="connsiteY8" fmla="*/ 2171951 h 2705628"/>
              <a:gd name="connsiteX9" fmla="*/ 809159 w 1527064"/>
              <a:gd name="connsiteY9" fmla="*/ 2396455 h 2705628"/>
              <a:gd name="connsiteX10" fmla="*/ 998885 w 1527064"/>
              <a:gd name="connsiteY10" fmla="*/ 2483671 h 2705628"/>
              <a:gd name="connsiteX11" fmla="*/ 1029657 w 1527064"/>
              <a:gd name="connsiteY11" fmla="*/ 2449986 h 2705628"/>
              <a:gd name="connsiteX12" fmla="*/ 1133078 w 1527064"/>
              <a:gd name="connsiteY12" fmla="*/ 2566152 h 2705628"/>
              <a:gd name="connsiteX13" fmla="*/ 1275281 w 1527064"/>
              <a:gd name="connsiteY13" fmla="*/ 2620229 h 2705628"/>
              <a:gd name="connsiteX14" fmla="*/ 1317158 w 1527064"/>
              <a:gd name="connsiteY14" fmla="*/ 2586729 h 2705628"/>
              <a:gd name="connsiteX15" fmla="*/ 1407470 w 1527064"/>
              <a:gd name="connsiteY15" fmla="*/ 2705624 h 2705628"/>
              <a:gd name="connsiteX16" fmla="*/ 1507249 w 1527064"/>
              <a:gd name="connsiteY16" fmla="*/ 2582175 h 2705628"/>
              <a:gd name="connsiteX17" fmla="*/ 1499967 w 1527064"/>
              <a:gd name="connsiteY17" fmla="*/ 2696885 h 2705628"/>
              <a:gd name="connsiteX18" fmla="*/ 0 w 1527064"/>
              <a:gd name="connsiteY18" fmla="*/ 2657737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27064" h="2705628">
                <a:moveTo>
                  <a:pt x="0" y="2657737"/>
                </a:moveTo>
                <a:cubicBezTo>
                  <a:pt x="7070" y="2206637"/>
                  <a:pt x="5948" y="146081"/>
                  <a:pt x="12746" y="7216"/>
                </a:cubicBezTo>
                <a:cubicBezTo>
                  <a:pt x="19544" y="-131649"/>
                  <a:pt x="31683" y="1779207"/>
                  <a:pt x="40787" y="1824545"/>
                </a:cubicBezTo>
                <a:cubicBezTo>
                  <a:pt x="49891" y="1869883"/>
                  <a:pt x="57689" y="1807612"/>
                  <a:pt x="101236" y="1904842"/>
                </a:cubicBezTo>
                <a:cubicBezTo>
                  <a:pt x="144783" y="2002072"/>
                  <a:pt x="232879" y="2424859"/>
                  <a:pt x="302069" y="2407925"/>
                </a:cubicBezTo>
                <a:cubicBezTo>
                  <a:pt x="371259" y="2390991"/>
                  <a:pt x="311538" y="2234495"/>
                  <a:pt x="347043" y="2209642"/>
                </a:cubicBezTo>
                <a:cubicBezTo>
                  <a:pt x="410770" y="2162211"/>
                  <a:pt x="411680" y="2354213"/>
                  <a:pt x="509457" y="2303960"/>
                </a:cubicBezTo>
                <a:cubicBezTo>
                  <a:pt x="567723" y="2185974"/>
                  <a:pt x="686893" y="2438120"/>
                  <a:pt x="730501" y="2416119"/>
                </a:cubicBezTo>
                <a:cubicBezTo>
                  <a:pt x="774109" y="2394118"/>
                  <a:pt x="707194" y="2169584"/>
                  <a:pt x="771104" y="2171951"/>
                </a:cubicBezTo>
                <a:cubicBezTo>
                  <a:pt x="835014" y="2174318"/>
                  <a:pt x="771195" y="2344502"/>
                  <a:pt x="809159" y="2396455"/>
                </a:cubicBezTo>
                <a:cubicBezTo>
                  <a:pt x="847123" y="2448408"/>
                  <a:pt x="962135" y="2474749"/>
                  <a:pt x="998885" y="2483671"/>
                </a:cubicBezTo>
                <a:cubicBezTo>
                  <a:pt x="1035635" y="2492593"/>
                  <a:pt x="1007292" y="2436239"/>
                  <a:pt x="1029657" y="2449986"/>
                </a:cubicBezTo>
                <a:cubicBezTo>
                  <a:pt x="1052022" y="2463733"/>
                  <a:pt x="1092141" y="2537778"/>
                  <a:pt x="1133078" y="2566152"/>
                </a:cubicBezTo>
                <a:cubicBezTo>
                  <a:pt x="1174015" y="2594526"/>
                  <a:pt x="1244601" y="2616800"/>
                  <a:pt x="1275281" y="2620229"/>
                </a:cubicBezTo>
                <a:cubicBezTo>
                  <a:pt x="1305961" y="2623658"/>
                  <a:pt x="1300771" y="2562148"/>
                  <a:pt x="1317158" y="2586729"/>
                </a:cubicBezTo>
                <a:cubicBezTo>
                  <a:pt x="1333545" y="2611310"/>
                  <a:pt x="1375788" y="2706383"/>
                  <a:pt x="1407470" y="2705624"/>
                </a:cubicBezTo>
                <a:cubicBezTo>
                  <a:pt x="1439152" y="2704865"/>
                  <a:pt x="1484307" y="2572343"/>
                  <a:pt x="1507249" y="2582175"/>
                </a:cubicBezTo>
                <a:cubicBezTo>
                  <a:pt x="1501969" y="2569429"/>
                  <a:pt x="1559264" y="2695580"/>
                  <a:pt x="1499967" y="2696885"/>
                </a:cubicBezTo>
                <a:cubicBezTo>
                  <a:pt x="1440670" y="2698190"/>
                  <a:pt x="38085" y="2674215"/>
                  <a:pt x="0" y="2657737"/>
                </a:cubicBezTo>
                <a:close/>
              </a:path>
            </a:pathLst>
          </a:custGeom>
          <a:solidFill>
            <a:srgbClr val="008DFF">
              <a:alpha val="194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711692-5510-F24D-BA99-5388B7C0C438}"/>
              </a:ext>
            </a:extLst>
          </p:cNvPr>
          <p:cNvSpPr txBox="1"/>
          <p:nvPr/>
        </p:nvSpPr>
        <p:spPr>
          <a:xfrm>
            <a:off x="2395619" y="3373947"/>
            <a:ext cx="1375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D4BF62-3FFA-1A49-B6FA-BA1CE0D98101}"/>
              </a:ext>
            </a:extLst>
          </p:cNvPr>
          <p:cNvCxnSpPr>
            <a:cxnSpLocks/>
          </p:cNvCxnSpPr>
          <p:nvPr/>
        </p:nvCxnSpPr>
        <p:spPr>
          <a:xfrm flipH="1">
            <a:off x="2426692" y="3850545"/>
            <a:ext cx="127167" cy="812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39768A8-0B05-0B48-A7CE-D73614BAC3B2}"/>
              </a:ext>
            </a:extLst>
          </p:cNvPr>
          <p:cNvSpPr txBox="1"/>
          <p:nvPr/>
        </p:nvSpPr>
        <p:spPr>
          <a:xfrm>
            <a:off x="10265566" y="4828358"/>
            <a:ext cx="308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epoc_threshold = 1 (default)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599625-D771-764C-A748-8DB0831C9AF3}"/>
              </a:ext>
            </a:extLst>
          </p:cNvPr>
          <p:cNvSpPr txBox="1"/>
          <p:nvPr/>
        </p:nvSpPr>
        <p:spPr>
          <a:xfrm>
            <a:off x="10247209" y="4450333"/>
            <a:ext cx="354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" pitchFamily="2" charset="0"/>
              </a:rPr>
              <a:t>epoc_threshold = 1.2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F2D1A5-D5CE-D748-B9F9-E6329B237576}"/>
              </a:ext>
            </a:extLst>
          </p:cNvPr>
          <p:cNvSpPr txBox="1"/>
          <p:nvPr/>
        </p:nvSpPr>
        <p:spPr>
          <a:xfrm>
            <a:off x="9820388" y="7526105"/>
            <a:ext cx="359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recovMMR_threshold = 0.5 (50% = default)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D0359-398D-3844-B93C-868096A87ECC}"/>
              </a:ext>
            </a:extLst>
          </p:cNvPr>
          <p:cNvCxnSpPr>
            <a:cxnSpLocks/>
          </p:cNvCxnSpPr>
          <p:nvPr/>
        </p:nvCxnSpPr>
        <p:spPr>
          <a:xfrm>
            <a:off x="4963862" y="3784296"/>
            <a:ext cx="632401" cy="522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3">
            <a:extLst>
              <a:ext uri="{FF2B5EF4-FFF2-40B4-BE49-F238E27FC236}">
                <a16:creationId xmlns:a16="http://schemas.microsoft.com/office/drawing/2014/main" id="{53147025-F820-784F-B103-DAEFE8B7C7B2}"/>
              </a:ext>
            </a:extLst>
          </p:cNvPr>
          <p:cNvSpPr txBox="1"/>
          <p:nvPr/>
        </p:nvSpPr>
        <p:spPr>
          <a:xfrm>
            <a:off x="3769613" y="3014246"/>
            <a:ext cx="1412426" cy="95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Adjustable smoothing function</a:t>
            </a:r>
          </a:p>
        </p:txBody>
      </p:sp>
    </p:spTree>
    <p:extLst>
      <p:ext uri="{BB962C8B-B14F-4D97-AF65-F5344CB8AC3E}">
        <p14:creationId xmlns:p14="http://schemas.microsoft.com/office/powerpoint/2010/main" val="152076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06BB40-CA68-E04F-94D3-DD30E6C05D4B}"/>
              </a:ext>
            </a:extLst>
          </p:cNvPr>
          <p:cNvSpPr/>
          <p:nvPr/>
        </p:nvSpPr>
        <p:spPr>
          <a:xfrm>
            <a:off x="3166993" y="5206310"/>
            <a:ext cx="7861021" cy="30894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6944D0-6804-9C43-85E5-1F1A8C63DC86}"/>
              </a:ext>
            </a:extLst>
          </p:cNvPr>
          <p:cNvCxnSpPr>
            <a:cxnSpLocks/>
          </p:cNvCxnSpPr>
          <p:nvPr/>
        </p:nvCxnSpPr>
        <p:spPr>
          <a:xfrm flipH="1">
            <a:off x="5825019" y="5206308"/>
            <a:ext cx="7087" cy="3101916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7615A8-6C64-654C-A401-B81C199057C6}"/>
              </a:ext>
            </a:extLst>
          </p:cNvPr>
          <p:cNvSpPr txBox="1"/>
          <p:nvPr/>
        </p:nvSpPr>
        <p:spPr>
          <a:xfrm rot="16200000">
            <a:off x="521883" y="6206173"/>
            <a:ext cx="4114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Oxygen 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[% AS, mg/L, mmol,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FF494-F764-454A-BC9E-D8A6098FBA5D}"/>
              </a:ext>
            </a:extLst>
          </p:cNvPr>
          <p:cNvSpPr txBox="1"/>
          <p:nvPr/>
        </p:nvSpPr>
        <p:spPr>
          <a:xfrm>
            <a:off x="5359944" y="10752383"/>
            <a:ext cx="475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Relative time (min)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FBAA0-D450-CA4F-B789-43AE4B0CF0B9}"/>
              </a:ext>
            </a:extLst>
          </p:cNvPr>
          <p:cNvSpPr txBox="1"/>
          <p:nvPr/>
        </p:nvSpPr>
        <p:spPr>
          <a:xfrm>
            <a:off x="3552433" y="83699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9275-BFC8-1F46-8DE5-843FAA0AB199}"/>
              </a:ext>
            </a:extLst>
          </p:cNvPr>
          <p:cNvSpPr txBox="1"/>
          <p:nvPr/>
        </p:nvSpPr>
        <p:spPr>
          <a:xfrm>
            <a:off x="5634603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5144D-5C04-2D48-8A77-B5206A504876}"/>
              </a:ext>
            </a:extLst>
          </p:cNvPr>
          <p:cNvSpPr txBox="1"/>
          <p:nvPr/>
        </p:nvSpPr>
        <p:spPr>
          <a:xfrm>
            <a:off x="7150602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C3FA3203-3CF4-6445-8308-0C991DAACD18}"/>
              </a:ext>
            </a:extLst>
          </p:cNvPr>
          <p:cNvSpPr/>
          <p:nvPr/>
        </p:nvSpPr>
        <p:spPr>
          <a:xfrm rot="5400000">
            <a:off x="4585691" y="3745746"/>
            <a:ext cx="402801" cy="216310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EB9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3B2B1FC-CD88-3C46-B7ED-ACDA6D9C617C}"/>
              </a:ext>
            </a:extLst>
          </p:cNvPr>
          <p:cNvSpPr/>
          <p:nvPr/>
        </p:nvSpPr>
        <p:spPr>
          <a:xfrm rot="5400000">
            <a:off x="6410788" y="4076402"/>
            <a:ext cx="402801" cy="150179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42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EA97B-046C-ED46-B214-12C9B419BC6B}"/>
              </a:ext>
            </a:extLst>
          </p:cNvPr>
          <p:cNvSpPr txBox="1"/>
          <p:nvPr/>
        </p:nvSpPr>
        <p:spPr>
          <a:xfrm>
            <a:off x="4004821" y="363678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 phase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(flush)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1B0A50-1BC7-6649-BAA0-25928DA19C57}"/>
              </a:ext>
            </a:extLst>
          </p:cNvPr>
          <p:cNvSpPr txBox="1"/>
          <p:nvPr/>
        </p:nvSpPr>
        <p:spPr>
          <a:xfrm>
            <a:off x="5293415" y="3623512"/>
            <a:ext cx="2579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Closed phase (measurement)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DBDB27-BB9C-FF48-AC17-C8FA3C0AB96F}"/>
              </a:ext>
            </a:extLst>
          </p:cNvPr>
          <p:cNvSpPr/>
          <p:nvPr/>
        </p:nvSpPr>
        <p:spPr>
          <a:xfrm>
            <a:off x="7356802" y="5223722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2667FB-5415-844F-B4DF-FA3AAA7A2E5F}"/>
              </a:ext>
            </a:extLst>
          </p:cNvPr>
          <p:cNvSpPr/>
          <p:nvPr/>
        </p:nvSpPr>
        <p:spPr>
          <a:xfrm>
            <a:off x="9664068" y="5223722"/>
            <a:ext cx="120886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A7D1D7-2600-174D-A44B-FE8226158ABD}"/>
              </a:ext>
            </a:extLst>
          </p:cNvPr>
          <p:cNvSpPr txBox="1"/>
          <p:nvPr/>
        </p:nvSpPr>
        <p:spPr>
          <a:xfrm>
            <a:off x="9195547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88E112-B03B-ED4F-8B58-CDAD22969BF3}"/>
              </a:ext>
            </a:extLst>
          </p:cNvPr>
          <p:cNvSpPr txBox="1"/>
          <p:nvPr/>
        </p:nvSpPr>
        <p:spPr>
          <a:xfrm>
            <a:off x="10815519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259AA-8561-0F49-B314-A709A0F94626}"/>
              </a:ext>
            </a:extLst>
          </p:cNvPr>
          <p:cNvSpPr txBox="1"/>
          <p:nvPr/>
        </p:nvSpPr>
        <p:spPr>
          <a:xfrm>
            <a:off x="7624550" y="3905666"/>
            <a:ext cx="311728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Full measurement cycle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15448F6-D90A-C64D-83AE-10D0262A542C}"/>
              </a:ext>
            </a:extLst>
          </p:cNvPr>
          <p:cNvSpPr/>
          <p:nvPr/>
        </p:nvSpPr>
        <p:spPr>
          <a:xfrm>
            <a:off x="3733384" y="5699884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016ADB8-0007-8143-A98F-2FFCDA249C3A}"/>
              </a:ext>
            </a:extLst>
          </p:cNvPr>
          <p:cNvSpPr/>
          <p:nvPr/>
        </p:nvSpPr>
        <p:spPr>
          <a:xfrm>
            <a:off x="7365099" y="5677902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C99BF-4409-AE4F-A2C7-E105FF16CFEE}"/>
              </a:ext>
            </a:extLst>
          </p:cNvPr>
          <p:cNvSpPr/>
          <p:nvPr/>
        </p:nvSpPr>
        <p:spPr>
          <a:xfrm>
            <a:off x="3695217" y="5209971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0B92F-FA17-F74E-A78B-09A8C26617B2}"/>
              </a:ext>
            </a:extLst>
          </p:cNvPr>
          <p:cNvSpPr/>
          <p:nvPr/>
        </p:nvSpPr>
        <p:spPr>
          <a:xfrm>
            <a:off x="5844269" y="5209971"/>
            <a:ext cx="151599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5FA45E52-ADFE-ED49-84FC-4A85EEA4A65F}"/>
              </a:ext>
            </a:extLst>
          </p:cNvPr>
          <p:cNvSpPr/>
          <p:nvPr/>
        </p:nvSpPr>
        <p:spPr>
          <a:xfrm rot="5400000">
            <a:off x="8981794" y="3012814"/>
            <a:ext cx="402801" cy="3613421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5C8A19F-8F8F-EE49-B75E-63D62818FBBE}"/>
              </a:ext>
            </a:extLst>
          </p:cNvPr>
          <p:cNvSpPr/>
          <p:nvPr/>
        </p:nvSpPr>
        <p:spPr>
          <a:xfrm>
            <a:off x="3552433" y="8862846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D2807-D377-884D-A019-C4639EA898AD}"/>
              </a:ext>
            </a:extLst>
          </p:cNvPr>
          <p:cNvSpPr txBox="1"/>
          <p:nvPr/>
        </p:nvSpPr>
        <p:spPr>
          <a:xfrm>
            <a:off x="3110479" y="9346567"/>
            <a:ext cx="11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with flush</a:t>
            </a: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F22CB08-C32F-D940-8435-9E6CF7CCB5B0}"/>
              </a:ext>
            </a:extLst>
          </p:cNvPr>
          <p:cNvSpPr/>
          <p:nvPr/>
        </p:nvSpPr>
        <p:spPr>
          <a:xfrm rot="1115833">
            <a:off x="5435772" y="8932761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85007B-ABFA-084A-A66C-86044E952DD2}"/>
              </a:ext>
            </a:extLst>
          </p:cNvPr>
          <p:cNvSpPr txBox="1"/>
          <p:nvPr/>
        </p:nvSpPr>
        <p:spPr>
          <a:xfrm>
            <a:off x="4330394" y="9402278"/>
            <a:ext cx="22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begins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889D-D99D-DB47-A6A1-DE53878E5342}"/>
              </a:ext>
            </a:extLst>
          </p:cNvPr>
          <p:cNvSpPr txBox="1"/>
          <p:nvPr/>
        </p:nvSpPr>
        <p:spPr>
          <a:xfrm>
            <a:off x="3432371" y="10090386"/>
            <a:ext cx="36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</a:t>
            </a:r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cycle_start = 10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0DD194-3E1C-8D4F-B982-F49B4293C6C9}"/>
              </a:ext>
            </a:extLst>
          </p:cNvPr>
          <p:cNvSpPr txBox="1"/>
          <p:nvPr/>
        </p:nvSpPr>
        <p:spPr>
          <a:xfrm>
            <a:off x="7097501" y="9949466"/>
            <a:ext cx="36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cycle_end = 15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6CBA4B57-1E78-BC49-9EA8-C34C38D0D8AD}"/>
              </a:ext>
            </a:extLst>
          </p:cNvPr>
          <p:cNvSpPr/>
          <p:nvPr/>
        </p:nvSpPr>
        <p:spPr>
          <a:xfrm>
            <a:off x="7269377" y="887698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018A5-7FF3-6447-AAD2-A25F05CCD91C}"/>
              </a:ext>
            </a:extLst>
          </p:cNvPr>
          <p:cNvSpPr txBox="1"/>
          <p:nvPr/>
        </p:nvSpPr>
        <p:spPr>
          <a:xfrm>
            <a:off x="6656701" y="9321716"/>
            <a:ext cx="165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ends</a:t>
            </a:r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CFBC6EB6-5855-754B-8C33-FE1EC7ACA42E}"/>
              </a:ext>
            </a:extLst>
          </p:cNvPr>
          <p:cNvSpPr/>
          <p:nvPr/>
        </p:nvSpPr>
        <p:spPr>
          <a:xfrm rot="19323274">
            <a:off x="9736661" y="841412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6FCDDEE4-F954-2E41-878C-B792F104C026}"/>
              </a:ext>
            </a:extLst>
          </p:cNvPr>
          <p:cNvSpPr/>
          <p:nvPr/>
        </p:nvSpPr>
        <p:spPr>
          <a:xfrm rot="2344773">
            <a:off x="10516861" y="843004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866AEC-8B73-D546-9E3D-3927A1D9D633}"/>
              </a:ext>
            </a:extLst>
          </p:cNvPr>
          <p:cNvSpPr txBox="1"/>
          <p:nvPr/>
        </p:nvSpPr>
        <p:spPr>
          <a:xfrm>
            <a:off x="9071991" y="8934597"/>
            <a:ext cx="296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Excluding 10 seconds from the start and end of each measurement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D34245-E78F-3A46-93EC-816AA820346D}"/>
              </a:ext>
            </a:extLst>
          </p:cNvPr>
          <p:cNvSpPr txBox="1"/>
          <p:nvPr/>
        </p:nvSpPr>
        <p:spPr>
          <a:xfrm>
            <a:off x="10088562" y="9827578"/>
            <a:ext cx="366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cycle_end = 15,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chop_start = 10/60,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chop_end = 10/60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44F4A9-5242-2B43-9090-E242989EA1D2}"/>
              </a:ext>
            </a:extLst>
          </p:cNvPr>
          <p:cNvSpPr txBox="1"/>
          <p:nvPr/>
        </p:nvSpPr>
        <p:spPr>
          <a:xfrm>
            <a:off x="5178475" y="2922683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</p:spTree>
    <p:extLst>
      <p:ext uri="{BB962C8B-B14F-4D97-AF65-F5344CB8AC3E}">
        <p14:creationId xmlns:p14="http://schemas.microsoft.com/office/powerpoint/2010/main" val="221696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19B50676-598A-0B46-A2A4-F0A7E14638C6}"/>
              </a:ext>
            </a:extLst>
          </p:cNvPr>
          <p:cNvSpPr/>
          <p:nvPr/>
        </p:nvSpPr>
        <p:spPr>
          <a:xfrm>
            <a:off x="3062840" y="3508135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DFD09DA-F852-1944-823D-FCC9ADB14576}"/>
              </a:ext>
            </a:extLst>
          </p:cNvPr>
          <p:cNvSpPr/>
          <p:nvPr/>
        </p:nvSpPr>
        <p:spPr>
          <a:xfrm>
            <a:off x="5093762" y="6293952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2A6B1D08-7F35-9F4F-8A37-F71E4A1680B8}"/>
              </a:ext>
            </a:extLst>
          </p:cNvPr>
          <p:cNvSpPr/>
          <p:nvPr/>
        </p:nvSpPr>
        <p:spPr>
          <a:xfrm>
            <a:off x="7070961" y="8922454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835AC3-C28D-5E4B-8A80-35438B484689}"/>
              </a:ext>
            </a:extLst>
          </p:cNvPr>
          <p:cNvSpPr/>
          <p:nvPr/>
        </p:nvSpPr>
        <p:spPr>
          <a:xfrm>
            <a:off x="1156564" y="1015730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654210-94A3-E344-BBE2-4E53230B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4227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0CDCDC-5D0A-7846-8212-16075F5681E2}"/>
              </a:ext>
            </a:extLst>
          </p:cNvPr>
          <p:cNvGrpSpPr/>
          <p:nvPr/>
        </p:nvGrpSpPr>
        <p:grpSpPr>
          <a:xfrm>
            <a:off x="1394264" y="3600514"/>
            <a:ext cx="1163357" cy="806707"/>
            <a:chOff x="71120" y="6117823"/>
            <a:chExt cx="1721017" cy="12013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297086C-8D96-C543-9759-CBBA7BCB1091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453DA0-AD8E-7747-B5DB-3E9EAEB4F077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38CE233-9920-1F44-B041-2699617B9812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88863C02-3FF0-EF4D-907F-25FA3EED6419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C0591D05-21A2-2541-990A-07E653A073F9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002FC697-4CB1-2D43-B22A-DBBB7EDCC472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6ECB7EF-F692-1B43-A802-04FD814381E1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F65CF58-42EE-794B-8D4C-F90572B984E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17670124-6597-BF40-9DE3-4EAA4F1CE6B4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1EA3FD7D-916A-5E43-9890-1F1B590DF57C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66D90319-8DCD-584A-A677-C30763F2C4E0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riangle 40">
                  <a:extLst>
                    <a:ext uri="{FF2B5EF4-FFF2-40B4-BE49-F238E27FC236}">
                      <a16:creationId xmlns:a16="http://schemas.microsoft.com/office/drawing/2014/main" id="{DCB78FCB-C5A3-E040-8D13-0FD0C0918E7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riangle 41">
                  <a:extLst>
                    <a:ext uri="{FF2B5EF4-FFF2-40B4-BE49-F238E27FC236}">
                      <a16:creationId xmlns:a16="http://schemas.microsoft.com/office/drawing/2014/main" id="{530194D2-A5C4-F945-8D40-ED4A1FB2B991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3" name="Picture 4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272970B-58CB-5045-B3A3-B88632F40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FEACEBB5-D297-C148-9E64-504D4CBD5E6E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F6175E-C52D-F041-88CA-74A6FFE823D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A8A712-1D84-0543-A16E-112EC7AC52FA}"/>
              </a:ext>
            </a:extLst>
          </p:cNvPr>
          <p:cNvGrpSpPr/>
          <p:nvPr/>
        </p:nvGrpSpPr>
        <p:grpSpPr>
          <a:xfrm>
            <a:off x="1367974" y="9083498"/>
            <a:ext cx="1163357" cy="806707"/>
            <a:chOff x="71120" y="6117823"/>
            <a:chExt cx="1721017" cy="12013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F86742E-6D82-6E43-A96E-3069A0EDCF55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DB0195A-6276-6A48-9254-60C920FEC844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E9AA2D55-3F47-0E4E-A06B-1A7921918E3A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BB273385-27C2-8F4D-9A61-016F3DA6720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EC200812-9B65-BD41-84E9-3019C837A03A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2F15475-C827-A948-99CC-C9390C7E5D4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C603D2AC-128D-524D-8CDF-0773EB3FEFC3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FDC9E9D-DEAF-7244-A9AC-DD9757465EA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D97D6C41-C71F-064E-92AE-D30298C28B0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4269CBA4-FFE6-A04C-81CA-233C2DE3AC9E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948BDCD4-55F7-4C46-971C-494059A58CEC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riangle 58">
                  <a:extLst>
                    <a:ext uri="{FF2B5EF4-FFF2-40B4-BE49-F238E27FC236}">
                      <a16:creationId xmlns:a16="http://schemas.microsoft.com/office/drawing/2014/main" id="{A9D0AF57-7045-0449-8F96-FE5B793C4893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C2F13664-8002-0540-88EB-10489480089D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1" name="Picture 6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7F167DC-FBF4-374C-95B2-38155E333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B0A00C02-7E92-414B-8607-1B2E700C3AB2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DB8C30-EF75-4041-9483-993AABF6067A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3386C5-0091-F74A-82BE-8806D57EB9CA}"/>
              </a:ext>
            </a:extLst>
          </p:cNvPr>
          <p:cNvGrpSpPr/>
          <p:nvPr/>
        </p:nvGrpSpPr>
        <p:grpSpPr>
          <a:xfrm>
            <a:off x="1415108" y="6455981"/>
            <a:ext cx="1163357" cy="806707"/>
            <a:chOff x="71120" y="6117823"/>
            <a:chExt cx="1721017" cy="12013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F8653B-5848-F04C-A92D-1A8E05CEE308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91035D0-4E11-2747-A875-320C5FC76EDC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3363758E-440B-6046-B430-979E2EBB4F99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3DCF762C-D031-1340-B26E-EA4F34FC89E7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837BB47-8D49-6343-9D7F-62A6087C3E75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0DB0BFE1-69B4-5D4F-A0F7-EC524F2707F7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AB29BF82-D476-5242-BB40-CE9239B3389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2D2EDB2-386C-1244-8414-67D1D2CFB6B2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CBB0A51E-A309-D748-AA30-1628269B8540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Triangle 73">
                  <a:extLst>
                    <a:ext uri="{FF2B5EF4-FFF2-40B4-BE49-F238E27FC236}">
                      <a16:creationId xmlns:a16="http://schemas.microsoft.com/office/drawing/2014/main" id="{EA6BE495-FDF7-4F4B-A00F-B5CE569F2DB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riangle 74">
                  <a:extLst>
                    <a:ext uri="{FF2B5EF4-FFF2-40B4-BE49-F238E27FC236}">
                      <a16:creationId xmlns:a16="http://schemas.microsoft.com/office/drawing/2014/main" id="{5D34427B-6BA1-9244-8B6A-53F396BBE868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riangle 75">
                  <a:extLst>
                    <a:ext uri="{FF2B5EF4-FFF2-40B4-BE49-F238E27FC236}">
                      <a16:creationId xmlns:a16="http://schemas.microsoft.com/office/drawing/2014/main" id="{43A8BA74-7BF0-EA42-9E2E-02BFC50C225F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riangle 76">
                  <a:extLst>
                    <a:ext uri="{FF2B5EF4-FFF2-40B4-BE49-F238E27FC236}">
                      <a16:creationId xmlns:a16="http://schemas.microsoft.com/office/drawing/2014/main" id="{CC7D60BF-E09D-8441-86D2-0F2B9A0CA72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8" name="Picture 7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D1364C5-98F9-A343-89BB-EA5E461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528FA7BE-CBD8-1741-8263-A9DC640F957B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672176-26D2-1D4D-AB9B-4961951C9819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CC2C83-E844-3249-B562-DCA6E43BEEFA}"/>
              </a:ext>
            </a:extLst>
          </p:cNvPr>
          <p:cNvGrpSpPr/>
          <p:nvPr/>
        </p:nvGrpSpPr>
        <p:grpSpPr>
          <a:xfrm>
            <a:off x="3309730" y="9083498"/>
            <a:ext cx="1163357" cy="806707"/>
            <a:chOff x="71120" y="6117823"/>
            <a:chExt cx="1721017" cy="120130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DAE07B0-9807-B744-98EE-9C37574E5BE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F6C2A54-675F-E144-BBAD-C1D40F7B1F5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1DEC5D12-2254-4446-8C2F-6473E5330136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966100F1-22DD-1941-9AB0-0F8DF9A2ACB8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98EC35B1-BE61-524F-8058-278AF78A2EE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6451E16-298E-CF4F-93CB-1CE1A022283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F4D32723-B55C-A746-A2DB-AD1ECE11685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0CFF11E-7531-A84A-8559-859364185BCE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01458452-BF28-A640-89D9-5D48AF9C04F3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Triangle 108">
                  <a:extLst>
                    <a:ext uri="{FF2B5EF4-FFF2-40B4-BE49-F238E27FC236}">
                      <a16:creationId xmlns:a16="http://schemas.microsoft.com/office/drawing/2014/main" id="{F8A39231-A4FA-BD47-894B-3E68E7192DD1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Triangle 109">
                  <a:extLst>
                    <a:ext uri="{FF2B5EF4-FFF2-40B4-BE49-F238E27FC236}">
                      <a16:creationId xmlns:a16="http://schemas.microsoft.com/office/drawing/2014/main" id="{F6B8B422-BD40-8647-8628-064D1620DDDB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Triangle 110">
                  <a:extLst>
                    <a:ext uri="{FF2B5EF4-FFF2-40B4-BE49-F238E27FC236}">
                      <a16:creationId xmlns:a16="http://schemas.microsoft.com/office/drawing/2014/main" id="{4A10C593-8369-F54D-AF94-A38E2692D125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2DD92EA9-9A5C-A547-AA54-E145F8FEF0A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3" name="Picture 11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18B2B6F-A205-A842-928D-636C2997F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59A62B5F-A50F-4844-A180-D814C6086E27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1897E3-0BD8-8044-A964-9B36AA069EA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EC1B34-5C82-BE49-961E-181194DD4106}"/>
              </a:ext>
            </a:extLst>
          </p:cNvPr>
          <p:cNvGrpSpPr/>
          <p:nvPr/>
        </p:nvGrpSpPr>
        <p:grpSpPr>
          <a:xfrm>
            <a:off x="3356864" y="6455981"/>
            <a:ext cx="1163357" cy="806707"/>
            <a:chOff x="71120" y="6117823"/>
            <a:chExt cx="1721017" cy="12013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FCF5198-855B-234A-BC57-0C3908AC5043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C05FB95-26E7-9E44-9A54-CA52285B7588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98E3AC27-EEBA-7E49-8EDF-BBA679FF572B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B85799A7-FAF1-2F4E-A734-F02CC0BB60A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119C0F7F-F025-4F49-B417-8AA0AE6EB3DB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Rounded Rectangle 121">
                  <a:extLst>
                    <a:ext uri="{FF2B5EF4-FFF2-40B4-BE49-F238E27FC236}">
                      <a16:creationId xmlns:a16="http://schemas.microsoft.com/office/drawing/2014/main" id="{58C4301B-2861-5543-B30F-66B870A7E56B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F83C7B9C-0F1B-284B-A059-76DB679F24C8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01D788F-857E-AC48-95C4-B528A8125CD0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40297EE5-5E8F-CA40-877B-66EC2B01A8A6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riangle 125">
                  <a:extLst>
                    <a:ext uri="{FF2B5EF4-FFF2-40B4-BE49-F238E27FC236}">
                      <a16:creationId xmlns:a16="http://schemas.microsoft.com/office/drawing/2014/main" id="{65D33C7C-2849-C841-97EB-24D42DD83934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" name="Triangle 126">
                  <a:extLst>
                    <a:ext uri="{FF2B5EF4-FFF2-40B4-BE49-F238E27FC236}">
                      <a16:creationId xmlns:a16="http://schemas.microsoft.com/office/drawing/2014/main" id="{7FB38453-D8EF-3F4E-A670-CD93806BF11E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Triangle 127">
                  <a:extLst>
                    <a:ext uri="{FF2B5EF4-FFF2-40B4-BE49-F238E27FC236}">
                      <a16:creationId xmlns:a16="http://schemas.microsoft.com/office/drawing/2014/main" id="{C1BB7847-DCF3-504C-B912-96C1C2FBF9F6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Triangle 128">
                  <a:extLst>
                    <a:ext uri="{FF2B5EF4-FFF2-40B4-BE49-F238E27FC236}">
                      <a16:creationId xmlns:a16="http://schemas.microsoft.com/office/drawing/2014/main" id="{3D55F94F-BBE7-1B4B-80C3-D9EFA1CD3267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0" name="Picture 12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FE3C5E5-6FE9-8C4A-8A70-B315648CC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C50FC76A-D6A1-E544-8373-996A9BBDAF2F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E3BD71-D9E8-7B4F-905C-AEC5EB88A6E8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66F73FA-9FDC-9942-BF11-2DA347BDD878}"/>
              </a:ext>
            </a:extLst>
          </p:cNvPr>
          <p:cNvGrpSpPr/>
          <p:nvPr/>
        </p:nvGrpSpPr>
        <p:grpSpPr>
          <a:xfrm>
            <a:off x="5234925" y="9083498"/>
            <a:ext cx="1163357" cy="806707"/>
            <a:chOff x="71120" y="6117823"/>
            <a:chExt cx="1721017" cy="1201301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C6884E8-EE8C-5F4E-A8C5-7EF443AB592A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4B92D6A-D874-174F-8C34-33BFB87383B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FEEB3623-9221-FE4C-BF4C-150DB10AA8E8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A92623DB-5D38-F142-B730-F3BE102CA6F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94BAA281-08D5-9342-9A5F-A7A881BE5F86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Rounded Rectangle 156">
                  <a:extLst>
                    <a:ext uri="{FF2B5EF4-FFF2-40B4-BE49-F238E27FC236}">
                      <a16:creationId xmlns:a16="http://schemas.microsoft.com/office/drawing/2014/main" id="{CAEB0DFC-A1C7-6240-80BF-9759656CC09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D1272724-DBB0-7849-9361-F6043AE6EF67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31189AB-A725-044F-AF7D-1D10523ADE59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BD39DABE-BB73-A442-8266-E17288C0E1C8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Triangle 160">
                  <a:extLst>
                    <a:ext uri="{FF2B5EF4-FFF2-40B4-BE49-F238E27FC236}">
                      <a16:creationId xmlns:a16="http://schemas.microsoft.com/office/drawing/2014/main" id="{214AA217-220C-B941-BE3A-C00857D630D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Triangle 161">
                  <a:extLst>
                    <a:ext uri="{FF2B5EF4-FFF2-40B4-BE49-F238E27FC236}">
                      <a16:creationId xmlns:a16="http://schemas.microsoft.com/office/drawing/2014/main" id="{928E276A-4244-2143-86BE-B87D0C5A2F01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Triangle 162">
                  <a:extLst>
                    <a:ext uri="{FF2B5EF4-FFF2-40B4-BE49-F238E27FC236}">
                      <a16:creationId xmlns:a16="http://schemas.microsoft.com/office/drawing/2014/main" id="{C1C127F4-E9A5-6241-B4D0-CD161ADD4DB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Triangle 163">
                  <a:extLst>
                    <a:ext uri="{FF2B5EF4-FFF2-40B4-BE49-F238E27FC236}">
                      <a16:creationId xmlns:a16="http://schemas.microsoft.com/office/drawing/2014/main" id="{D12FEAE9-955E-3A41-A752-A3A20B0905A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5" name="Picture 16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BBCB6F70-6E59-5548-8571-C73817FBE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222DC64F-B27F-9D43-8ACD-140C8224CB28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F40C3D-0060-764C-8808-817115385553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ED36B192-36AC-8C48-AAA2-72A71DF2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9056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CFDD41D1-D798-544D-A96F-12642E82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2609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B5D4A733-5A18-7845-8D5B-83E36A05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7993" y="9083498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23304446-DE7D-0547-ADC0-EF08C163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9651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8DF31444-AA25-3145-8F4C-D45EF1EC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1178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D5190C8-861E-454E-BDD2-CD711045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6602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23AE7129-B7C5-D744-9064-DCF959F5C4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0805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2878BA49-28CA-5544-810D-EDC6D7D8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8928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1427323F-5BFA-7F46-A99D-446168E0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5668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23897374-AA4B-244B-8F4E-919608117727}"/>
              </a:ext>
            </a:extLst>
          </p:cNvPr>
          <p:cNvSpPr txBox="1"/>
          <p:nvPr/>
        </p:nvSpPr>
        <p:spPr>
          <a:xfrm>
            <a:off x="1127148" y="99051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ID1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E5F4D38-4916-5F48-942F-BC1744A994CA}"/>
              </a:ext>
            </a:extLst>
          </p:cNvPr>
          <p:cNvSpPr txBox="1"/>
          <p:nvPr/>
        </p:nvSpPr>
        <p:spPr>
          <a:xfrm>
            <a:off x="3030649" y="349661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AEB0E4-C63D-5A4A-A792-F93900F4C878}"/>
              </a:ext>
            </a:extLst>
          </p:cNvPr>
          <p:cNvSpPr txBox="1"/>
          <p:nvPr/>
        </p:nvSpPr>
        <p:spPr>
          <a:xfrm>
            <a:off x="5114945" y="62897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ID3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135C3DD-B4FF-8340-9F49-80E2B8523C40}"/>
              </a:ext>
            </a:extLst>
          </p:cNvPr>
          <p:cNvSpPr txBox="1"/>
          <p:nvPr/>
        </p:nvSpPr>
        <p:spPr>
          <a:xfrm>
            <a:off x="7091401" y="89015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ID4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148CB1-022D-8048-A967-AEF7AA358FA7}"/>
              </a:ext>
            </a:extLst>
          </p:cNvPr>
          <p:cNvSpPr txBox="1"/>
          <p:nvPr/>
        </p:nvSpPr>
        <p:spPr>
          <a:xfrm>
            <a:off x="1337515" y="25445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0D552E75-4F1F-0D46-B15D-B8F7162ED4A5}"/>
              </a:ext>
            </a:extLst>
          </p:cNvPr>
          <p:cNvSpPr/>
          <p:nvPr/>
        </p:nvSpPr>
        <p:spPr>
          <a:xfrm>
            <a:off x="6414162" y="2076384"/>
            <a:ext cx="1718198" cy="109249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3" name="Up Arrow 312">
            <a:extLst>
              <a:ext uri="{FF2B5EF4-FFF2-40B4-BE49-F238E27FC236}">
                <a16:creationId xmlns:a16="http://schemas.microsoft.com/office/drawing/2014/main" id="{1DF846DF-0AFF-8C4E-BB91-D0FFD70CABAD}"/>
              </a:ext>
            </a:extLst>
          </p:cNvPr>
          <p:cNvSpPr/>
          <p:nvPr/>
        </p:nvSpPr>
        <p:spPr>
          <a:xfrm rot="9030035">
            <a:off x="2058821" y="2053644"/>
            <a:ext cx="106676" cy="1404763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F1585AA3-5B4C-164D-9692-E66D87AD5F30}"/>
              </a:ext>
            </a:extLst>
          </p:cNvPr>
          <p:cNvSpPr/>
          <p:nvPr/>
        </p:nvSpPr>
        <p:spPr>
          <a:xfrm>
            <a:off x="4332591" y="2106622"/>
            <a:ext cx="2065691" cy="100546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550F6F66-07CA-CE49-8E10-40FA47D01FED}"/>
              </a:ext>
            </a:extLst>
          </p:cNvPr>
          <p:cNvSpPr/>
          <p:nvPr/>
        </p:nvSpPr>
        <p:spPr>
          <a:xfrm>
            <a:off x="2423551" y="2162120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DE6151D-0B1F-3942-BF37-4E814B43046B}"/>
              </a:ext>
            </a:extLst>
          </p:cNvPr>
          <p:cNvSpPr txBox="1"/>
          <p:nvPr/>
        </p:nvSpPr>
        <p:spPr>
          <a:xfrm>
            <a:off x="3215575" y="51879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9" name="Up Arrow 318">
            <a:extLst>
              <a:ext uri="{FF2B5EF4-FFF2-40B4-BE49-F238E27FC236}">
                <a16:creationId xmlns:a16="http://schemas.microsoft.com/office/drawing/2014/main" id="{308E1815-95D3-B54E-887C-A1FCDECBA222}"/>
              </a:ext>
            </a:extLst>
          </p:cNvPr>
          <p:cNvSpPr/>
          <p:nvPr/>
        </p:nvSpPr>
        <p:spPr>
          <a:xfrm rot="9030035">
            <a:off x="3979262" y="4674240"/>
            <a:ext cx="150742" cy="1588500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200B2C9B-9C31-9A47-A308-8AE65CCF6B76}"/>
              </a:ext>
            </a:extLst>
          </p:cNvPr>
          <p:cNvSpPr/>
          <p:nvPr/>
        </p:nvSpPr>
        <p:spPr>
          <a:xfrm>
            <a:off x="6363053" y="4924775"/>
            <a:ext cx="1886531" cy="1188165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9CCA87F0-1953-BA45-A5EA-01EB796BC79C}"/>
              </a:ext>
            </a:extLst>
          </p:cNvPr>
          <p:cNvSpPr/>
          <p:nvPr/>
        </p:nvSpPr>
        <p:spPr>
          <a:xfrm>
            <a:off x="6343473" y="75199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Up Arrow 321">
            <a:extLst>
              <a:ext uri="{FF2B5EF4-FFF2-40B4-BE49-F238E27FC236}">
                <a16:creationId xmlns:a16="http://schemas.microsoft.com/office/drawing/2014/main" id="{A384B65F-D856-854C-9705-63716B0850DF}"/>
              </a:ext>
            </a:extLst>
          </p:cNvPr>
          <p:cNvSpPr/>
          <p:nvPr/>
        </p:nvSpPr>
        <p:spPr>
          <a:xfrm rot="9030035">
            <a:off x="5909618" y="7373769"/>
            <a:ext cx="149947" cy="147971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B8294A40-CC4D-664C-8A44-90211613A9CF}"/>
              </a:ext>
            </a:extLst>
          </p:cNvPr>
          <p:cNvSpPr/>
          <p:nvPr/>
        </p:nvSpPr>
        <p:spPr>
          <a:xfrm>
            <a:off x="4454011" y="49578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7175131-00FC-A94E-9BC4-831D68B37E3E}"/>
              </a:ext>
            </a:extLst>
          </p:cNvPr>
          <p:cNvSpPr txBox="1"/>
          <p:nvPr/>
        </p:nvSpPr>
        <p:spPr>
          <a:xfrm>
            <a:off x="5188230" y="7985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5" name="Up Arrow 324">
            <a:extLst>
              <a:ext uri="{FF2B5EF4-FFF2-40B4-BE49-F238E27FC236}">
                <a16:creationId xmlns:a16="http://schemas.microsoft.com/office/drawing/2014/main" id="{0975C0D8-896F-6340-A8D0-FF33A12B6732}"/>
              </a:ext>
            </a:extLst>
          </p:cNvPr>
          <p:cNvSpPr/>
          <p:nvPr/>
        </p:nvSpPr>
        <p:spPr>
          <a:xfrm rot="8758609">
            <a:off x="7735789" y="9992601"/>
            <a:ext cx="131849" cy="140558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1D06B75-39A0-F44E-9F97-5D012629D0DB}"/>
              </a:ext>
            </a:extLst>
          </p:cNvPr>
          <p:cNvSpPr txBox="1"/>
          <p:nvPr/>
        </p:nvSpPr>
        <p:spPr>
          <a:xfrm>
            <a:off x="7070960" y="10686750"/>
            <a:ext cx="89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30FFF3D-2000-F549-83AE-83CBD19E17A6}"/>
              </a:ext>
            </a:extLst>
          </p:cNvPr>
          <p:cNvSpPr/>
          <p:nvPr/>
        </p:nvSpPr>
        <p:spPr>
          <a:xfrm flipV="1">
            <a:off x="1923114" y="10130791"/>
            <a:ext cx="545637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D9FDE65E-C293-A949-97B1-5E9F4CA1D404}"/>
              </a:ext>
            </a:extLst>
          </p:cNvPr>
          <p:cNvSpPr/>
          <p:nvPr/>
        </p:nvSpPr>
        <p:spPr>
          <a:xfrm rot="287625" flipV="1">
            <a:off x="1930587" y="7354683"/>
            <a:ext cx="3667664" cy="33234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07446EFC-3E20-D44B-A639-3F4492F702CA}"/>
              </a:ext>
            </a:extLst>
          </p:cNvPr>
          <p:cNvSpPr/>
          <p:nvPr/>
        </p:nvSpPr>
        <p:spPr>
          <a:xfrm rot="21420407">
            <a:off x="1789466" y="4738269"/>
            <a:ext cx="1810932" cy="122892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DBB1E7D-BFCD-4748-9FE2-0DFAAF933708}"/>
              </a:ext>
            </a:extLst>
          </p:cNvPr>
          <p:cNvGrpSpPr/>
          <p:nvPr/>
        </p:nvGrpSpPr>
        <p:grpSpPr>
          <a:xfrm>
            <a:off x="9544250" y="2076553"/>
            <a:ext cx="3693169" cy="1005469"/>
            <a:chOff x="8918826" y="204532"/>
            <a:chExt cx="4130750" cy="2000422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D2E5EB2-533B-1542-AD14-17414D2CF890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CF6EA411-5D6D-A543-901B-57CE364B421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DF2EB576-E411-4A4C-BF05-4631E6BE1F1A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7332BE9-648C-804C-8526-897C43EC0084}"/>
              </a:ext>
            </a:extLst>
          </p:cNvPr>
          <p:cNvGrpSpPr/>
          <p:nvPr/>
        </p:nvGrpSpPr>
        <p:grpSpPr>
          <a:xfrm>
            <a:off x="9597144" y="5007252"/>
            <a:ext cx="3693169" cy="1005469"/>
            <a:chOff x="8918826" y="204532"/>
            <a:chExt cx="4130750" cy="2000422"/>
          </a:xfrm>
        </p:grpSpPr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33A5B92-8E2F-3B4E-B8F1-8005CFA3BB3D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3545610-E538-1043-8FB1-7EBCEED72EF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23AB30CA-EBFE-3142-9B0E-25BA21DC224B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18B97BE-D468-5F4A-8CE9-B16CA00B3410}"/>
              </a:ext>
            </a:extLst>
          </p:cNvPr>
          <p:cNvGrpSpPr/>
          <p:nvPr/>
        </p:nvGrpSpPr>
        <p:grpSpPr>
          <a:xfrm>
            <a:off x="9553079" y="7607637"/>
            <a:ext cx="3693169" cy="1005469"/>
            <a:chOff x="8918826" y="204532"/>
            <a:chExt cx="4130750" cy="2000422"/>
          </a:xfrm>
        </p:grpSpPr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C84CA253-5052-204B-9A72-40514B30DFF5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C6A9F2D5-1376-BA49-A29E-B5FAED781B1F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7AE9D00-1450-6146-960A-865397CF8FD9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CC42EBD-45BE-2245-A77F-E4D61566CADD}"/>
              </a:ext>
            </a:extLst>
          </p:cNvPr>
          <p:cNvGrpSpPr/>
          <p:nvPr/>
        </p:nvGrpSpPr>
        <p:grpSpPr>
          <a:xfrm>
            <a:off x="9675007" y="10182724"/>
            <a:ext cx="3659289" cy="1016131"/>
            <a:chOff x="8956720" y="183320"/>
            <a:chExt cx="4092856" cy="2021634"/>
          </a:xfrm>
        </p:grpSpPr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DFCEDC3A-1353-FE49-A10E-8565011C5360}"/>
                </a:ext>
              </a:extLst>
            </p:cNvPr>
            <p:cNvSpPr/>
            <p:nvPr/>
          </p:nvSpPr>
          <p:spPr>
            <a:xfrm>
              <a:off x="8956720" y="183320"/>
              <a:ext cx="1300535" cy="196317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AFB183C1-4D75-5145-843E-2425E46817A3}"/>
                </a:ext>
              </a:extLst>
            </p:cNvPr>
            <p:cNvSpPr/>
            <p:nvPr/>
          </p:nvSpPr>
          <p:spPr>
            <a:xfrm>
              <a:off x="10306450" y="216863"/>
              <a:ext cx="1377438" cy="1970115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5DD46293-7A86-214C-839E-D6AD1F5EF551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96BC67F-15F8-5244-801D-23C94E67A1CE}"/>
              </a:ext>
            </a:extLst>
          </p:cNvPr>
          <p:cNvSpPr/>
          <p:nvPr/>
        </p:nvSpPr>
        <p:spPr>
          <a:xfrm>
            <a:off x="8741358" y="0"/>
            <a:ext cx="248542" cy="12915277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FF1E2A6-7DB5-9143-84DF-193A512CC56E}"/>
              </a:ext>
            </a:extLst>
          </p:cNvPr>
          <p:cNvSpPr txBox="1"/>
          <p:nvPr/>
        </p:nvSpPr>
        <p:spPr>
          <a:xfrm>
            <a:off x="9497048" y="79351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55F08A8-F8A1-2744-8348-D55DB93BDE75}"/>
              </a:ext>
            </a:extLst>
          </p:cNvPr>
          <p:cNvSpPr txBox="1"/>
          <p:nvPr/>
        </p:nvSpPr>
        <p:spPr>
          <a:xfrm>
            <a:off x="2201457" y="48026"/>
            <a:ext cx="505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MMR / ‘MANUAL’ CONTROL 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580FC24-8878-E841-BDDA-5D49AE74F26F}"/>
              </a:ext>
            </a:extLst>
          </p:cNvPr>
          <p:cNvSpPr txBox="1"/>
          <p:nvPr/>
        </p:nvSpPr>
        <p:spPr>
          <a:xfrm rot="16200000">
            <a:off x="7764259" y="1093342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362" name="Up Arrow 361">
            <a:extLst>
              <a:ext uri="{FF2B5EF4-FFF2-40B4-BE49-F238E27FC236}">
                <a16:creationId xmlns:a16="http://schemas.microsoft.com/office/drawing/2014/main" id="{0D87CC71-7CB0-BE44-9424-93622C08B9FE}"/>
              </a:ext>
            </a:extLst>
          </p:cNvPr>
          <p:cNvSpPr/>
          <p:nvPr/>
        </p:nvSpPr>
        <p:spPr>
          <a:xfrm>
            <a:off x="1807226" y="750327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Up Arrow 362">
            <a:extLst>
              <a:ext uri="{FF2B5EF4-FFF2-40B4-BE49-F238E27FC236}">
                <a16:creationId xmlns:a16="http://schemas.microsoft.com/office/drawing/2014/main" id="{C35E1ABC-7675-B34B-8CFD-3C2C12AB9371}"/>
              </a:ext>
            </a:extLst>
          </p:cNvPr>
          <p:cNvSpPr/>
          <p:nvPr/>
        </p:nvSpPr>
        <p:spPr>
          <a:xfrm>
            <a:off x="1819758" y="1015365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4" name="Up Arrow 363">
            <a:extLst>
              <a:ext uri="{FF2B5EF4-FFF2-40B4-BE49-F238E27FC236}">
                <a16:creationId xmlns:a16="http://schemas.microsoft.com/office/drawing/2014/main" id="{CFA99AEE-3027-FF42-BEAF-E1E1E1E6A383}"/>
              </a:ext>
            </a:extLst>
          </p:cNvPr>
          <p:cNvSpPr/>
          <p:nvPr/>
        </p:nvSpPr>
        <p:spPr>
          <a:xfrm>
            <a:off x="1705950" y="214434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Up Arrow 364">
            <a:extLst>
              <a:ext uri="{FF2B5EF4-FFF2-40B4-BE49-F238E27FC236}">
                <a16:creationId xmlns:a16="http://schemas.microsoft.com/office/drawing/2014/main" id="{D1EF3E4A-A24E-8B47-AA42-753F57DA4F0D}"/>
              </a:ext>
            </a:extLst>
          </p:cNvPr>
          <p:cNvSpPr/>
          <p:nvPr/>
        </p:nvSpPr>
        <p:spPr>
          <a:xfrm>
            <a:off x="1697363" y="477637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6" name="Up Arrow 365">
            <a:extLst>
              <a:ext uri="{FF2B5EF4-FFF2-40B4-BE49-F238E27FC236}">
                <a16:creationId xmlns:a16="http://schemas.microsoft.com/office/drawing/2014/main" id="{5A2CF33B-7B51-2E45-B564-197A2D92B15A}"/>
              </a:ext>
            </a:extLst>
          </p:cNvPr>
          <p:cNvSpPr/>
          <p:nvPr/>
        </p:nvSpPr>
        <p:spPr>
          <a:xfrm>
            <a:off x="2546062" y="752483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Up Arrow 366">
            <a:extLst>
              <a:ext uri="{FF2B5EF4-FFF2-40B4-BE49-F238E27FC236}">
                <a16:creationId xmlns:a16="http://schemas.microsoft.com/office/drawing/2014/main" id="{A2DB0594-1AC8-B34D-81D4-347ABA3917DC}"/>
              </a:ext>
            </a:extLst>
          </p:cNvPr>
          <p:cNvSpPr/>
          <p:nvPr/>
        </p:nvSpPr>
        <p:spPr>
          <a:xfrm>
            <a:off x="2558594" y="1017521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Up Arrow 367">
            <a:extLst>
              <a:ext uri="{FF2B5EF4-FFF2-40B4-BE49-F238E27FC236}">
                <a16:creationId xmlns:a16="http://schemas.microsoft.com/office/drawing/2014/main" id="{872546A1-716B-1D48-8CF3-4D69DFEC281D}"/>
              </a:ext>
            </a:extLst>
          </p:cNvPr>
          <p:cNvSpPr/>
          <p:nvPr/>
        </p:nvSpPr>
        <p:spPr>
          <a:xfrm>
            <a:off x="2414769" y="33232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9" name="Up Arrow 368">
            <a:extLst>
              <a:ext uri="{FF2B5EF4-FFF2-40B4-BE49-F238E27FC236}">
                <a16:creationId xmlns:a16="http://schemas.microsoft.com/office/drawing/2014/main" id="{09CF1F15-219B-8042-9B0E-EFCAD0F7AB01}"/>
              </a:ext>
            </a:extLst>
          </p:cNvPr>
          <p:cNvSpPr/>
          <p:nvPr/>
        </p:nvSpPr>
        <p:spPr>
          <a:xfrm>
            <a:off x="2436199" y="479793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0" name="Up Arrow 369">
            <a:extLst>
              <a:ext uri="{FF2B5EF4-FFF2-40B4-BE49-F238E27FC236}">
                <a16:creationId xmlns:a16="http://schemas.microsoft.com/office/drawing/2014/main" id="{6DA8C357-272A-2846-9CE2-F9AB5506FE7F}"/>
              </a:ext>
            </a:extLst>
          </p:cNvPr>
          <p:cNvSpPr/>
          <p:nvPr/>
        </p:nvSpPr>
        <p:spPr>
          <a:xfrm>
            <a:off x="3688372" y="755162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1" name="Up Arrow 370">
            <a:extLst>
              <a:ext uri="{FF2B5EF4-FFF2-40B4-BE49-F238E27FC236}">
                <a16:creationId xmlns:a16="http://schemas.microsoft.com/office/drawing/2014/main" id="{43FB25F5-F123-2A46-B5DF-4745B527B00B}"/>
              </a:ext>
            </a:extLst>
          </p:cNvPr>
          <p:cNvSpPr/>
          <p:nvPr/>
        </p:nvSpPr>
        <p:spPr>
          <a:xfrm>
            <a:off x="3700904" y="1020199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Up Arrow 371">
            <a:extLst>
              <a:ext uri="{FF2B5EF4-FFF2-40B4-BE49-F238E27FC236}">
                <a16:creationId xmlns:a16="http://schemas.microsoft.com/office/drawing/2014/main" id="{7ACDDFD7-A0BB-3E46-B01D-2AA25DB578DA}"/>
              </a:ext>
            </a:extLst>
          </p:cNvPr>
          <p:cNvSpPr/>
          <p:nvPr/>
        </p:nvSpPr>
        <p:spPr>
          <a:xfrm>
            <a:off x="3501262" y="223343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Up Arrow 372">
            <a:extLst>
              <a:ext uri="{FF2B5EF4-FFF2-40B4-BE49-F238E27FC236}">
                <a16:creationId xmlns:a16="http://schemas.microsoft.com/office/drawing/2014/main" id="{6F73943D-759F-014F-8608-D392D018FC0D}"/>
              </a:ext>
            </a:extLst>
          </p:cNvPr>
          <p:cNvSpPr/>
          <p:nvPr/>
        </p:nvSpPr>
        <p:spPr>
          <a:xfrm>
            <a:off x="3592344" y="479488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Up Arrow 373">
            <a:extLst>
              <a:ext uri="{FF2B5EF4-FFF2-40B4-BE49-F238E27FC236}">
                <a16:creationId xmlns:a16="http://schemas.microsoft.com/office/drawing/2014/main" id="{B1E1E48C-917F-4543-8CC0-C630A0F3BCBB}"/>
              </a:ext>
            </a:extLst>
          </p:cNvPr>
          <p:cNvSpPr/>
          <p:nvPr/>
        </p:nvSpPr>
        <p:spPr>
          <a:xfrm>
            <a:off x="4455136" y="7570272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Up Arrow 374">
            <a:extLst>
              <a:ext uri="{FF2B5EF4-FFF2-40B4-BE49-F238E27FC236}">
                <a16:creationId xmlns:a16="http://schemas.microsoft.com/office/drawing/2014/main" id="{DDF7C675-3C36-B643-8F09-0761DA9977DE}"/>
              </a:ext>
            </a:extLst>
          </p:cNvPr>
          <p:cNvSpPr/>
          <p:nvPr/>
        </p:nvSpPr>
        <p:spPr>
          <a:xfrm>
            <a:off x="4467668" y="10220648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Up Arrow 375">
            <a:extLst>
              <a:ext uri="{FF2B5EF4-FFF2-40B4-BE49-F238E27FC236}">
                <a16:creationId xmlns:a16="http://schemas.microsoft.com/office/drawing/2014/main" id="{DF0CFD9C-5BF5-5841-9362-32C208FE746D}"/>
              </a:ext>
            </a:extLst>
          </p:cNvPr>
          <p:cNvSpPr/>
          <p:nvPr/>
        </p:nvSpPr>
        <p:spPr>
          <a:xfrm>
            <a:off x="4303275" y="322277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Up Arrow 376">
            <a:extLst>
              <a:ext uri="{FF2B5EF4-FFF2-40B4-BE49-F238E27FC236}">
                <a16:creationId xmlns:a16="http://schemas.microsoft.com/office/drawing/2014/main" id="{97F018E0-32D0-414D-A207-C5E59BCB9900}"/>
              </a:ext>
            </a:extLst>
          </p:cNvPr>
          <p:cNvSpPr/>
          <p:nvPr/>
        </p:nvSpPr>
        <p:spPr>
          <a:xfrm>
            <a:off x="4358181" y="61132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Up Arrow 377">
            <a:extLst>
              <a:ext uri="{FF2B5EF4-FFF2-40B4-BE49-F238E27FC236}">
                <a16:creationId xmlns:a16="http://schemas.microsoft.com/office/drawing/2014/main" id="{C7C6C1F9-2A49-1443-9D69-2B9EFEBF47A4}"/>
              </a:ext>
            </a:extLst>
          </p:cNvPr>
          <p:cNvSpPr/>
          <p:nvPr/>
        </p:nvSpPr>
        <p:spPr>
          <a:xfrm>
            <a:off x="5566012" y="751290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" name="Up Arrow 378">
            <a:extLst>
              <a:ext uri="{FF2B5EF4-FFF2-40B4-BE49-F238E27FC236}">
                <a16:creationId xmlns:a16="http://schemas.microsoft.com/office/drawing/2014/main" id="{81035C4C-4EE5-A446-9679-B5BE6086B860}"/>
              </a:ext>
            </a:extLst>
          </p:cNvPr>
          <p:cNvSpPr/>
          <p:nvPr/>
        </p:nvSpPr>
        <p:spPr>
          <a:xfrm>
            <a:off x="5578544" y="1016328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Up Arrow 379">
            <a:extLst>
              <a:ext uri="{FF2B5EF4-FFF2-40B4-BE49-F238E27FC236}">
                <a16:creationId xmlns:a16="http://schemas.microsoft.com/office/drawing/2014/main" id="{43BCE84A-54A9-0B45-A248-837F1B4E8362}"/>
              </a:ext>
            </a:extLst>
          </p:cNvPr>
          <p:cNvSpPr/>
          <p:nvPr/>
        </p:nvSpPr>
        <p:spPr>
          <a:xfrm>
            <a:off x="5464736" y="215397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1" name="Up Arrow 380">
            <a:extLst>
              <a:ext uri="{FF2B5EF4-FFF2-40B4-BE49-F238E27FC236}">
                <a16:creationId xmlns:a16="http://schemas.microsoft.com/office/drawing/2014/main" id="{289631AC-271E-7845-B98C-3FD9254C717D}"/>
              </a:ext>
            </a:extLst>
          </p:cNvPr>
          <p:cNvSpPr/>
          <p:nvPr/>
        </p:nvSpPr>
        <p:spPr>
          <a:xfrm>
            <a:off x="5512029" y="50390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Up Arrow 381">
            <a:extLst>
              <a:ext uri="{FF2B5EF4-FFF2-40B4-BE49-F238E27FC236}">
                <a16:creationId xmlns:a16="http://schemas.microsoft.com/office/drawing/2014/main" id="{7FB0D84C-DC86-5647-9071-ED6C5C1846C6}"/>
              </a:ext>
            </a:extLst>
          </p:cNvPr>
          <p:cNvSpPr/>
          <p:nvPr/>
        </p:nvSpPr>
        <p:spPr>
          <a:xfrm>
            <a:off x="6305913" y="872884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3" name="Up Arrow 382">
            <a:extLst>
              <a:ext uri="{FF2B5EF4-FFF2-40B4-BE49-F238E27FC236}">
                <a16:creationId xmlns:a16="http://schemas.microsoft.com/office/drawing/2014/main" id="{D26E8ACA-B217-914D-892F-26B549B808E1}"/>
              </a:ext>
            </a:extLst>
          </p:cNvPr>
          <p:cNvSpPr/>
          <p:nvPr/>
        </p:nvSpPr>
        <p:spPr>
          <a:xfrm>
            <a:off x="6372427" y="101741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Up Arrow 383">
            <a:extLst>
              <a:ext uri="{FF2B5EF4-FFF2-40B4-BE49-F238E27FC236}">
                <a16:creationId xmlns:a16="http://schemas.microsoft.com/office/drawing/2014/main" id="{CCCF075D-4C45-4F43-94A8-00159FF2738B}"/>
              </a:ext>
            </a:extLst>
          </p:cNvPr>
          <p:cNvSpPr/>
          <p:nvPr/>
        </p:nvSpPr>
        <p:spPr>
          <a:xfrm>
            <a:off x="6379275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Up Arrow 384">
            <a:extLst>
              <a:ext uri="{FF2B5EF4-FFF2-40B4-BE49-F238E27FC236}">
                <a16:creationId xmlns:a16="http://schemas.microsoft.com/office/drawing/2014/main" id="{1B37CAAC-717E-384D-BD89-9BB589537ACE}"/>
              </a:ext>
            </a:extLst>
          </p:cNvPr>
          <p:cNvSpPr/>
          <p:nvPr/>
        </p:nvSpPr>
        <p:spPr>
          <a:xfrm>
            <a:off x="6321551" y="5997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Up Arrow 385">
            <a:extLst>
              <a:ext uri="{FF2B5EF4-FFF2-40B4-BE49-F238E27FC236}">
                <a16:creationId xmlns:a16="http://schemas.microsoft.com/office/drawing/2014/main" id="{F5E9B01C-CA41-F24F-8ABC-CF7E86A0F953}"/>
              </a:ext>
            </a:extLst>
          </p:cNvPr>
          <p:cNvSpPr/>
          <p:nvPr/>
        </p:nvSpPr>
        <p:spPr>
          <a:xfrm>
            <a:off x="7427100" y="7646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Up Arrow 386">
            <a:extLst>
              <a:ext uri="{FF2B5EF4-FFF2-40B4-BE49-F238E27FC236}">
                <a16:creationId xmlns:a16="http://schemas.microsoft.com/office/drawing/2014/main" id="{F8B42A4E-C48B-7E45-A6F6-A06C8115A865}"/>
              </a:ext>
            </a:extLst>
          </p:cNvPr>
          <p:cNvSpPr/>
          <p:nvPr/>
        </p:nvSpPr>
        <p:spPr>
          <a:xfrm>
            <a:off x="7360585" y="1017544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Up Arrow 387">
            <a:extLst>
              <a:ext uri="{FF2B5EF4-FFF2-40B4-BE49-F238E27FC236}">
                <a16:creationId xmlns:a16="http://schemas.microsoft.com/office/drawing/2014/main" id="{68C4A3FA-6401-4B43-B0C2-051403B18C2C}"/>
              </a:ext>
            </a:extLst>
          </p:cNvPr>
          <p:cNvSpPr/>
          <p:nvPr/>
        </p:nvSpPr>
        <p:spPr>
          <a:xfrm>
            <a:off x="7361723" y="217850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Up Arrow 388">
            <a:extLst>
              <a:ext uri="{FF2B5EF4-FFF2-40B4-BE49-F238E27FC236}">
                <a16:creationId xmlns:a16="http://schemas.microsoft.com/office/drawing/2014/main" id="{003B7051-B215-DA4C-BE46-A49C48642B8B}"/>
              </a:ext>
            </a:extLst>
          </p:cNvPr>
          <p:cNvSpPr/>
          <p:nvPr/>
        </p:nvSpPr>
        <p:spPr>
          <a:xfrm>
            <a:off x="7418485" y="50118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C5772636-F4F2-BD41-B832-82ED3A4F38E2}"/>
              </a:ext>
            </a:extLst>
          </p:cNvPr>
          <p:cNvSpPr txBox="1"/>
          <p:nvPr/>
        </p:nvSpPr>
        <p:spPr>
          <a:xfrm rot="16200000">
            <a:off x="8424650" y="1093913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SMR file</a:t>
            </a:r>
          </a:p>
        </p:txBody>
      </p:sp>
      <p:sp>
        <p:nvSpPr>
          <p:cNvPr id="394" name="Up Arrow 393">
            <a:extLst>
              <a:ext uri="{FF2B5EF4-FFF2-40B4-BE49-F238E27FC236}">
                <a16:creationId xmlns:a16="http://schemas.microsoft.com/office/drawing/2014/main" id="{2EE62BB5-57C6-B34E-8F4B-CC064A0567F9}"/>
              </a:ext>
            </a:extLst>
          </p:cNvPr>
          <p:cNvSpPr/>
          <p:nvPr/>
        </p:nvSpPr>
        <p:spPr>
          <a:xfrm rot="5400000" flipH="1">
            <a:off x="7474151" y="5835876"/>
            <a:ext cx="110258" cy="12534698"/>
          </a:xfrm>
          <a:prstGeom prst="upArrow">
            <a:avLst>
              <a:gd name="adj1" fmla="val 50000"/>
              <a:gd name="adj2" fmla="val 116242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Up Arrow 395">
            <a:extLst>
              <a:ext uri="{FF2B5EF4-FFF2-40B4-BE49-F238E27FC236}">
                <a16:creationId xmlns:a16="http://schemas.microsoft.com/office/drawing/2014/main" id="{62D9CE96-A834-FA4C-90FF-B6E986E409D2}"/>
              </a:ext>
            </a:extLst>
          </p:cNvPr>
          <p:cNvSpPr/>
          <p:nvPr/>
        </p:nvSpPr>
        <p:spPr>
          <a:xfrm>
            <a:off x="183361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Up Arrow 396">
            <a:extLst>
              <a:ext uri="{FF2B5EF4-FFF2-40B4-BE49-F238E27FC236}">
                <a16:creationId xmlns:a16="http://schemas.microsoft.com/office/drawing/2014/main" id="{674F41E5-2242-1849-89E2-162A2B105133}"/>
              </a:ext>
            </a:extLst>
          </p:cNvPr>
          <p:cNvSpPr/>
          <p:nvPr/>
        </p:nvSpPr>
        <p:spPr>
          <a:xfrm>
            <a:off x="257244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Up Arrow 397">
            <a:extLst>
              <a:ext uri="{FF2B5EF4-FFF2-40B4-BE49-F238E27FC236}">
                <a16:creationId xmlns:a16="http://schemas.microsoft.com/office/drawing/2014/main" id="{E0363F86-BD13-7E4A-9375-125236EA6C20}"/>
              </a:ext>
            </a:extLst>
          </p:cNvPr>
          <p:cNvSpPr/>
          <p:nvPr/>
        </p:nvSpPr>
        <p:spPr>
          <a:xfrm>
            <a:off x="371475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Up Arrow 398">
            <a:extLst>
              <a:ext uri="{FF2B5EF4-FFF2-40B4-BE49-F238E27FC236}">
                <a16:creationId xmlns:a16="http://schemas.microsoft.com/office/drawing/2014/main" id="{8E5090E8-C4BD-8342-8765-3B8CB5DE5446}"/>
              </a:ext>
            </a:extLst>
          </p:cNvPr>
          <p:cNvSpPr/>
          <p:nvPr/>
        </p:nvSpPr>
        <p:spPr>
          <a:xfrm>
            <a:off x="448152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Up Arrow 399">
            <a:extLst>
              <a:ext uri="{FF2B5EF4-FFF2-40B4-BE49-F238E27FC236}">
                <a16:creationId xmlns:a16="http://schemas.microsoft.com/office/drawing/2014/main" id="{E2D55C33-3093-9D44-B455-C33BF934B4DC}"/>
              </a:ext>
            </a:extLst>
          </p:cNvPr>
          <p:cNvSpPr/>
          <p:nvPr/>
        </p:nvSpPr>
        <p:spPr>
          <a:xfrm>
            <a:off x="559239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Up Arrow 400">
            <a:extLst>
              <a:ext uri="{FF2B5EF4-FFF2-40B4-BE49-F238E27FC236}">
                <a16:creationId xmlns:a16="http://schemas.microsoft.com/office/drawing/2014/main" id="{ED626C07-78B5-0F48-AF25-90FDF418C023}"/>
              </a:ext>
            </a:extLst>
          </p:cNvPr>
          <p:cNvSpPr/>
          <p:nvPr/>
        </p:nvSpPr>
        <p:spPr>
          <a:xfrm>
            <a:off x="6386282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Up Arrow 401">
            <a:extLst>
              <a:ext uri="{FF2B5EF4-FFF2-40B4-BE49-F238E27FC236}">
                <a16:creationId xmlns:a16="http://schemas.microsoft.com/office/drawing/2014/main" id="{B08FA21E-2E5B-4A4A-BC31-CDB565BA1592}"/>
              </a:ext>
            </a:extLst>
          </p:cNvPr>
          <p:cNvSpPr/>
          <p:nvPr/>
        </p:nvSpPr>
        <p:spPr>
          <a:xfrm>
            <a:off x="7374440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2884CC2-8E4A-8F4D-B9E1-B49BECDEDE6B}"/>
              </a:ext>
            </a:extLst>
          </p:cNvPr>
          <p:cNvSpPr txBox="1"/>
          <p:nvPr/>
        </p:nvSpPr>
        <p:spPr>
          <a:xfrm rot="16200000">
            <a:off x="765255" y="111016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A0B8958F-91EA-EC47-859E-C480B3AF7FC0}"/>
              </a:ext>
            </a:extLst>
          </p:cNvPr>
          <p:cNvSpPr txBox="1"/>
          <p:nvPr/>
        </p:nvSpPr>
        <p:spPr>
          <a:xfrm>
            <a:off x="12653778" y="1219240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Overnight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CA2F73E-C82F-F042-B856-795C35696109}"/>
              </a:ext>
            </a:extLst>
          </p:cNvPr>
          <p:cNvSpPr txBox="1"/>
          <p:nvPr/>
        </p:nvSpPr>
        <p:spPr>
          <a:xfrm rot="16200000">
            <a:off x="12998975" y="1100768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SMR file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7AE58566-D4C0-B54F-B3EE-B67C4B4ED7CA}"/>
              </a:ext>
            </a:extLst>
          </p:cNvPr>
          <p:cNvSpPr txBox="1"/>
          <p:nvPr/>
        </p:nvSpPr>
        <p:spPr>
          <a:xfrm>
            <a:off x="1703108" y="12279222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  4.5	 	11	     15.6		22.1      26.2		31	     35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39B3338-BA8C-8043-A3C8-503761CACD6A}"/>
              </a:ext>
            </a:extLst>
          </p:cNvPr>
          <p:cNvSpPr txBox="1"/>
          <p:nvPr/>
        </p:nvSpPr>
        <p:spPr>
          <a:xfrm>
            <a:off x="9560803" y="1226894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10	   15        25    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Up Arrow 409">
            <a:extLst>
              <a:ext uri="{FF2B5EF4-FFF2-40B4-BE49-F238E27FC236}">
                <a16:creationId xmlns:a16="http://schemas.microsoft.com/office/drawing/2014/main" id="{6BA3DB3A-8FC1-2948-A75A-E8E8F0C61BB1}"/>
              </a:ext>
            </a:extLst>
          </p:cNvPr>
          <p:cNvSpPr/>
          <p:nvPr/>
        </p:nvSpPr>
        <p:spPr>
          <a:xfrm>
            <a:off x="9656702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Up Arrow 410">
            <a:extLst>
              <a:ext uri="{FF2B5EF4-FFF2-40B4-BE49-F238E27FC236}">
                <a16:creationId xmlns:a16="http://schemas.microsoft.com/office/drawing/2014/main" id="{BFC5548F-45FD-5046-B64F-15759B754CD3}"/>
              </a:ext>
            </a:extLst>
          </p:cNvPr>
          <p:cNvSpPr/>
          <p:nvPr/>
        </p:nvSpPr>
        <p:spPr>
          <a:xfrm>
            <a:off x="10324466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Up Arrow 411">
            <a:extLst>
              <a:ext uri="{FF2B5EF4-FFF2-40B4-BE49-F238E27FC236}">
                <a16:creationId xmlns:a16="http://schemas.microsoft.com/office/drawing/2014/main" id="{36F7D763-4A4B-D24D-A0FB-A83B1CF452AF}"/>
              </a:ext>
            </a:extLst>
          </p:cNvPr>
          <p:cNvSpPr/>
          <p:nvPr/>
        </p:nvSpPr>
        <p:spPr>
          <a:xfrm>
            <a:off x="10818507" y="12132733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Up Arrow 413">
            <a:extLst>
              <a:ext uri="{FF2B5EF4-FFF2-40B4-BE49-F238E27FC236}">
                <a16:creationId xmlns:a16="http://schemas.microsoft.com/office/drawing/2014/main" id="{A23C460F-5589-2048-8B52-E27ACEC7E7E8}"/>
              </a:ext>
            </a:extLst>
          </p:cNvPr>
          <p:cNvSpPr/>
          <p:nvPr/>
        </p:nvSpPr>
        <p:spPr>
          <a:xfrm>
            <a:off x="11612024" y="12139359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Up Arrow 414">
            <a:extLst>
              <a:ext uri="{FF2B5EF4-FFF2-40B4-BE49-F238E27FC236}">
                <a16:creationId xmlns:a16="http://schemas.microsoft.com/office/drawing/2014/main" id="{EA4EECBB-FEF1-594E-9AEC-EAC24408F61A}"/>
              </a:ext>
            </a:extLst>
          </p:cNvPr>
          <p:cNvSpPr/>
          <p:nvPr/>
        </p:nvSpPr>
        <p:spPr>
          <a:xfrm>
            <a:off x="12039441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Up Arrow 418">
            <a:extLst>
              <a:ext uri="{FF2B5EF4-FFF2-40B4-BE49-F238E27FC236}">
                <a16:creationId xmlns:a16="http://schemas.microsoft.com/office/drawing/2014/main" id="{665D3A45-AD73-DD49-B6B6-3928C5FFB646}"/>
              </a:ext>
            </a:extLst>
          </p:cNvPr>
          <p:cNvSpPr/>
          <p:nvPr/>
        </p:nvSpPr>
        <p:spPr>
          <a:xfrm>
            <a:off x="9656702" y="11154807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Up Arrow 419">
            <a:extLst>
              <a:ext uri="{FF2B5EF4-FFF2-40B4-BE49-F238E27FC236}">
                <a16:creationId xmlns:a16="http://schemas.microsoft.com/office/drawing/2014/main" id="{E20F9123-1AB0-7B48-9FCC-049F4B9549F9}"/>
              </a:ext>
            </a:extLst>
          </p:cNvPr>
          <p:cNvSpPr/>
          <p:nvPr/>
        </p:nvSpPr>
        <p:spPr>
          <a:xfrm>
            <a:off x="10826318" y="1113544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Up Arrow 420">
            <a:extLst>
              <a:ext uri="{FF2B5EF4-FFF2-40B4-BE49-F238E27FC236}">
                <a16:creationId xmlns:a16="http://schemas.microsoft.com/office/drawing/2014/main" id="{F5B67FE7-65DB-F440-BBE2-73D83BA0B60B}"/>
              </a:ext>
            </a:extLst>
          </p:cNvPr>
          <p:cNvSpPr/>
          <p:nvPr/>
        </p:nvSpPr>
        <p:spPr>
          <a:xfrm>
            <a:off x="12047252" y="1113268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Up Arrow 421">
            <a:extLst>
              <a:ext uri="{FF2B5EF4-FFF2-40B4-BE49-F238E27FC236}">
                <a16:creationId xmlns:a16="http://schemas.microsoft.com/office/drawing/2014/main" id="{71807780-8652-5E46-8E2E-E9747C12FA14}"/>
              </a:ext>
            </a:extLst>
          </p:cNvPr>
          <p:cNvSpPr/>
          <p:nvPr/>
        </p:nvSpPr>
        <p:spPr>
          <a:xfrm>
            <a:off x="10295253" y="1018534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Up Arrow 422">
            <a:extLst>
              <a:ext uri="{FF2B5EF4-FFF2-40B4-BE49-F238E27FC236}">
                <a16:creationId xmlns:a16="http://schemas.microsoft.com/office/drawing/2014/main" id="{1BA52E2D-C3F6-6E44-B5CC-BD72A4D23C35}"/>
              </a:ext>
            </a:extLst>
          </p:cNvPr>
          <p:cNvSpPr/>
          <p:nvPr/>
        </p:nvSpPr>
        <p:spPr>
          <a:xfrm>
            <a:off x="11582811" y="10194728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Up Arrow 423">
            <a:extLst>
              <a:ext uri="{FF2B5EF4-FFF2-40B4-BE49-F238E27FC236}">
                <a16:creationId xmlns:a16="http://schemas.microsoft.com/office/drawing/2014/main" id="{86A09E91-D7DB-0D44-A27B-ED684C42B442}"/>
              </a:ext>
            </a:extLst>
          </p:cNvPr>
          <p:cNvSpPr/>
          <p:nvPr/>
        </p:nvSpPr>
        <p:spPr>
          <a:xfrm>
            <a:off x="8238438" y="854813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Up Arrow 424">
            <a:extLst>
              <a:ext uri="{FF2B5EF4-FFF2-40B4-BE49-F238E27FC236}">
                <a16:creationId xmlns:a16="http://schemas.microsoft.com/office/drawing/2014/main" id="{362BAFB0-58E0-484D-BE94-FEC320FC4D92}"/>
              </a:ext>
            </a:extLst>
          </p:cNvPr>
          <p:cNvSpPr/>
          <p:nvPr/>
        </p:nvSpPr>
        <p:spPr>
          <a:xfrm>
            <a:off x="8158395" y="1125848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Up Arrow 425">
            <a:extLst>
              <a:ext uri="{FF2B5EF4-FFF2-40B4-BE49-F238E27FC236}">
                <a16:creationId xmlns:a16="http://schemas.microsoft.com/office/drawing/2014/main" id="{16E80698-B862-E44D-AD37-966BF79CADB6}"/>
              </a:ext>
            </a:extLst>
          </p:cNvPr>
          <p:cNvSpPr/>
          <p:nvPr/>
        </p:nvSpPr>
        <p:spPr>
          <a:xfrm>
            <a:off x="8118386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Up Arrow 426">
            <a:extLst>
              <a:ext uri="{FF2B5EF4-FFF2-40B4-BE49-F238E27FC236}">
                <a16:creationId xmlns:a16="http://schemas.microsoft.com/office/drawing/2014/main" id="{3F17BE3F-3D36-8844-93F3-01D265F94D34}"/>
              </a:ext>
            </a:extLst>
          </p:cNvPr>
          <p:cNvSpPr/>
          <p:nvPr/>
        </p:nvSpPr>
        <p:spPr>
          <a:xfrm>
            <a:off x="8219730" y="597565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Up Arrow 427">
            <a:extLst>
              <a:ext uri="{FF2B5EF4-FFF2-40B4-BE49-F238E27FC236}">
                <a16:creationId xmlns:a16="http://schemas.microsoft.com/office/drawing/2014/main" id="{4C418913-87F0-064B-BDB2-A6BCD7E92F39}"/>
              </a:ext>
            </a:extLst>
          </p:cNvPr>
          <p:cNvSpPr/>
          <p:nvPr/>
        </p:nvSpPr>
        <p:spPr>
          <a:xfrm>
            <a:off x="8156511" y="1213361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832EB7B-2BC6-F642-9C01-3CD9638E77C1}"/>
              </a:ext>
            </a:extLst>
          </p:cNvPr>
          <p:cNvSpPr txBox="1"/>
          <p:nvPr/>
        </p:nvSpPr>
        <p:spPr>
          <a:xfrm>
            <a:off x="1120833" y="1228612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F66D881-6F4C-484E-9D3D-369AA139CA2A}"/>
              </a:ext>
            </a:extLst>
          </p:cNvPr>
          <p:cNvSpPr txBox="1"/>
          <p:nvPr/>
        </p:nvSpPr>
        <p:spPr>
          <a:xfrm>
            <a:off x="235323" y="13303158"/>
            <a:ext cx="1413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MMR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(…, cycles = 4,</a:t>
            </a:r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 cycle_start = c(0,11, 22.1, 31),cycle_end = c(4.5,15.6, 26.2, 35)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, mmr_Ch1 = 1, mmr_Ch2 = 2, mmr_Ch3 = 3, mmr_Ch4 = 4)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74CEB12-1AAB-6A4B-9DB0-AA336B4F10DA}"/>
              </a:ext>
            </a:extLst>
          </p:cNvPr>
          <p:cNvSpPr txBox="1"/>
          <p:nvPr/>
        </p:nvSpPr>
        <p:spPr>
          <a:xfrm>
            <a:off x="1235771" y="2812071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F267E9E5-E014-0041-AE90-77DCEB4E0968}"/>
              </a:ext>
            </a:extLst>
          </p:cNvPr>
          <p:cNvSpPr txBox="1"/>
          <p:nvPr/>
        </p:nvSpPr>
        <p:spPr>
          <a:xfrm>
            <a:off x="3137150" y="552986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9D2B2151-3FBB-2E41-A842-016D8E922AEE}"/>
              </a:ext>
            </a:extLst>
          </p:cNvPr>
          <p:cNvSpPr txBox="1"/>
          <p:nvPr/>
        </p:nvSpPr>
        <p:spPr>
          <a:xfrm>
            <a:off x="6892546" y="1097330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829E32D8-A6CF-524B-9E26-AD98BE732A6E}"/>
              </a:ext>
            </a:extLst>
          </p:cNvPr>
          <p:cNvSpPr txBox="1"/>
          <p:nvPr/>
        </p:nvSpPr>
        <p:spPr>
          <a:xfrm>
            <a:off x="5035502" y="8259205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E5BF115B-98A6-6D41-91E8-5BD432C9E3BD}"/>
              </a:ext>
            </a:extLst>
          </p:cNvPr>
          <p:cNvSpPr txBox="1"/>
          <p:nvPr/>
        </p:nvSpPr>
        <p:spPr>
          <a:xfrm>
            <a:off x="6961766" y="11212470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Ch4=4</a:t>
            </a:r>
            <a:endParaRPr lang="en-US" dirty="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078D72B4-6319-F24A-A174-5948E89A7924}"/>
              </a:ext>
            </a:extLst>
          </p:cNvPr>
          <p:cNvSpPr txBox="1"/>
          <p:nvPr/>
        </p:nvSpPr>
        <p:spPr>
          <a:xfrm>
            <a:off x="72249" y="933320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2BCDAC69-A242-BD49-86FA-AB1481D645D7}"/>
              </a:ext>
            </a:extLst>
          </p:cNvPr>
          <p:cNvSpPr txBox="1"/>
          <p:nvPr/>
        </p:nvSpPr>
        <p:spPr>
          <a:xfrm>
            <a:off x="67274" y="669069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612A181-C19C-2C46-A262-0CE382FC59A0}"/>
              </a:ext>
            </a:extLst>
          </p:cNvPr>
          <p:cNvSpPr txBox="1"/>
          <p:nvPr/>
        </p:nvSpPr>
        <p:spPr>
          <a:xfrm>
            <a:off x="70626" y="395154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D587EF64-D9DC-004A-A959-60A10E187517}"/>
              </a:ext>
            </a:extLst>
          </p:cNvPr>
          <p:cNvSpPr txBox="1"/>
          <p:nvPr/>
        </p:nvSpPr>
        <p:spPr>
          <a:xfrm>
            <a:off x="65651" y="1309031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CC3E4FBF-29D9-444F-ACBF-55E1E93C97A6}"/>
              </a:ext>
            </a:extLst>
          </p:cNvPr>
          <p:cNvSpPr/>
          <p:nvPr/>
        </p:nvSpPr>
        <p:spPr>
          <a:xfrm>
            <a:off x="98838" y="602571"/>
            <a:ext cx="798147" cy="12308898"/>
          </a:xfrm>
          <a:prstGeom prst="rect">
            <a:avLst/>
          </a:prstGeom>
          <a:solidFill>
            <a:srgbClr val="999999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B13A5D32-83AE-CA4E-857D-8C26E77243FD}"/>
              </a:ext>
            </a:extLst>
          </p:cNvPr>
          <p:cNvSpPr txBox="1"/>
          <p:nvPr/>
        </p:nvSpPr>
        <p:spPr>
          <a:xfrm>
            <a:off x="5117736" y="8524985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Ch3=3</a:t>
            </a:r>
            <a:endParaRPr lang="en-US" dirty="0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ABFF6AB0-0727-D043-AE14-CE336D28E489}"/>
              </a:ext>
            </a:extLst>
          </p:cNvPr>
          <p:cNvSpPr txBox="1"/>
          <p:nvPr/>
        </p:nvSpPr>
        <p:spPr>
          <a:xfrm>
            <a:off x="3192015" y="5795654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Ch2=2</a:t>
            </a:r>
            <a:endParaRPr lang="en-US" dirty="0"/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90E91FC5-AA30-A64A-ABD1-BEA3185C24D3}"/>
              </a:ext>
            </a:extLst>
          </p:cNvPr>
          <p:cNvSpPr txBox="1"/>
          <p:nvPr/>
        </p:nvSpPr>
        <p:spPr>
          <a:xfrm>
            <a:off x="1307019" y="3068956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Ch1=1</a:t>
            </a:r>
            <a:endParaRPr lang="en-US" dirty="0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A2BF7B32-4349-9845-9007-B2B661492633}"/>
              </a:ext>
            </a:extLst>
          </p:cNvPr>
          <p:cNvSpPr txBox="1"/>
          <p:nvPr/>
        </p:nvSpPr>
        <p:spPr>
          <a:xfrm rot="3132330">
            <a:off x="3578487" y="256562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E8785AF3-59D5-E343-B82E-A8412C1F6FAF}"/>
              </a:ext>
            </a:extLst>
          </p:cNvPr>
          <p:cNvSpPr txBox="1"/>
          <p:nvPr/>
        </p:nvSpPr>
        <p:spPr>
          <a:xfrm rot="2714693">
            <a:off x="5671023" y="249941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7B07FBF7-412C-1848-AC3E-F8D809D81351}"/>
              </a:ext>
            </a:extLst>
          </p:cNvPr>
          <p:cNvSpPr txBox="1"/>
          <p:nvPr/>
        </p:nvSpPr>
        <p:spPr>
          <a:xfrm rot="3271438">
            <a:off x="7475647" y="252622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272008F1-4DAD-D04C-ACCA-18ACF6C4B2D3}"/>
              </a:ext>
            </a:extLst>
          </p:cNvPr>
          <p:cNvSpPr txBox="1"/>
          <p:nvPr/>
        </p:nvSpPr>
        <p:spPr>
          <a:xfrm rot="3022675">
            <a:off x="5630661" y="5367815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4724859-9FCC-4F41-95EB-8556B3A84386}"/>
              </a:ext>
            </a:extLst>
          </p:cNvPr>
          <p:cNvSpPr txBox="1"/>
          <p:nvPr/>
        </p:nvSpPr>
        <p:spPr>
          <a:xfrm rot="3271438">
            <a:off x="7532173" y="540796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261C856E-CC3B-C246-985C-57FA61BA986D}"/>
              </a:ext>
            </a:extLst>
          </p:cNvPr>
          <p:cNvSpPr txBox="1"/>
          <p:nvPr/>
        </p:nvSpPr>
        <p:spPr>
          <a:xfrm rot="3110983">
            <a:off x="7556717" y="799118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240970EE-8FA0-F24F-B870-0BC80DFE4A1F}"/>
              </a:ext>
            </a:extLst>
          </p:cNvPr>
          <p:cNvSpPr txBox="1"/>
          <p:nvPr/>
        </p:nvSpPr>
        <p:spPr>
          <a:xfrm rot="20125563">
            <a:off x="7693083" y="12674434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C864D68E-E95E-084A-9C9F-E98162C7A154}"/>
              </a:ext>
            </a:extLst>
          </p:cNvPr>
          <p:cNvSpPr txBox="1"/>
          <p:nvPr/>
        </p:nvSpPr>
        <p:spPr>
          <a:xfrm rot="20167077">
            <a:off x="6751362" y="12641136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D43348A7-3C7B-7E4D-B311-2E22BA68E634}"/>
              </a:ext>
            </a:extLst>
          </p:cNvPr>
          <p:cNvSpPr txBox="1"/>
          <p:nvPr/>
        </p:nvSpPr>
        <p:spPr>
          <a:xfrm rot="20125563">
            <a:off x="6016688" y="12715805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DFFF41BB-9070-C64E-B993-6BD20853FAE7}"/>
              </a:ext>
            </a:extLst>
          </p:cNvPr>
          <p:cNvSpPr txBox="1"/>
          <p:nvPr/>
        </p:nvSpPr>
        <p:spPr>
          <a:xfrm rot="20167077">
            <a:off x="5074967" y="12682507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831FC25-0343-EC41-98D7-5C82AA0434FC}"/>
              </a:ext>
            </a:extLst>
          </p:cNvPr>
          <p:cNvSpPr txBox="1"/>
          <p:nvPr/>
        </p:nvSpPr>
        <p:spPr>
          <a:xfrm rot="20125563">
            <a:off x="4078630" y="1270082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9A4C681D-D4C8-2842-B6D6-152EDE20AF97}"/>
              </a:ext>
            </a:extLst>
          </p:cNvPr>
          <p:cNvSpPr txBox="1"/>
          <p:nvPr/>
        </p:nvSpPr>
        <p:spPr>
          <a:xfrm rot="20167077">
            <a:off x="3136909" y="1266752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67D8A93-039D-A844-8A81-AD0FCE16DA5B}"/>
              </a:ext>
            </a:extLst>
          </p:cNvPr>
          <p:cNvSpPr txBox="1"/>
          <p:nvPr/>
        </p:nvSpPr>
        <p:spPr>
          <a:xfrm rot="20125563">
            <a:off x="2208229" y="1264569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4641A6B5-572D-4743-A5BF-E56C300C8FC4}"/>
              </a:ext>
            </a:extLst>
          </p:cNvPr>
          <p:cNvSpPr txBox="1"/>
          <p:nvPr/>
        </p:nvSpPr>
        <p:spPr>
          <a:xfrm rot="20167077">
            <a:off x="1266508" y="1261239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F20701B1-DCCF-684E-81CE-CC7E1095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16504341-48BB-C442-A594-435A0006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36812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A936A0A3-8B37-4847-AD4A-4048BBB6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64678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5199F5C2-352F-A440-B262-971D4174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9040537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81" name="TextBox 480">
            <a:extLst>
              <a:ext uri="{FF2B5EF4-FFF2-40B4-BE49-F238E27FC236}">
                <a16:creationId xmlns:a16="http://schemas.microsoft.com/office/drawing/2014/main" id="{759138E1-47E3-A944-ABD2-F07F1B9C38BF}"/>
              </a:ext>
            </a:extLst>
          </p:cNvPr>
          <p:cNvSpPr txBox="1"/>
          <p:nvPr/>
        </p:nvSpPr>
        <p:spPr>
          <a:xfrm>
            <a:off x="10684408" y="1576786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70167839-FB7D-1346-9698-BFAE9A0DF214}"/>
              </a:ext>
            </a:extLst>
          </p:cNvPr>
          <p:cNvSpPr txBox="1"/>
          <p:nvPr/>
        </p:nvSpPr>
        <p:spPr>
          <a:xfrm>
            <a:off x="10669616" y="4233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3481D04-2AC7-9041-91B2-795313E6E67E}"/>
              </a:ext>
            </a:extLst>
          </p:cNvPr>
          <p:cNvSpPr txBox="1"/>
          <p:nvPr/>
        </p:nvSpPr>
        <p:spPr>
          <a:xfrm>
            <a:off x="10615313" y="6981430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34B5C31A-3801-DD44-B233-68D60767E29F}"/>
              </a:ext>
            </a:extLst>
          </p:cNvPr>
          <p:cNvSpPr txBox="1"/>
          <p:nvPr/>
        </p:nvSpPr>
        <p:spPr>
          <a:xfrm>
            <a:off x="10600521" y="9638605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9822294-C45F-D940-9003-C3CEEFDDF16F}"/>
              </a:ext>
            </a:extLst>
          </p:cNvPr>
          <p:cNvSpPr txBox="1"/>
          <p:nvPr/>
        </p:nvSpPr>
        <p:spPr>
          <a:xfrm>
            <a:off x="9171907" y="12654513"/>
            <a:ext cx="721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SMR</a:t>
            </a:r>
            <a:r>
              <a:rPr lang="en-US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(cycle_start = 10, cycle_end = 15)</a:t>
            </a:r>
            <a:endParaRPr lang="en-US" dirty="0">
              <a:solidFill>
                <a:srgbClr val="427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6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87C2B-3F9D-5E49-9DB9-C69A94BA6F94}"/>
              </a:ext>
            </a:extLst>
          </p:cNvPr>
          <p:cNvSpPr txBox="1"/>
          <p:nvPr/>
        </p:nvSpPr>
        <p:spPr>
          <a:xfrm>
            <a:off x="3325913" y="5910705"/>
            <a:ext cx="7988222" cy="180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name is NOT case sensitive. The upper/lower case does not matter it can be Box, BOX, box, and for date, it may be Jul, JUL, </a:t>
            </a:r>
            <a:r>
              <a:rPr lang="en-US" sz="1827" dirty="0" err="1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...)</a:t>
            </a:r>
          </a:p>
          <a:p>
            <a:pPr algn="ctr"/>
            <a:b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827" dirty="0">
                <a:solidFill>
                  <a:srgbClr val="6796E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Green part: can be anything by authors choice.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1588-AA77-4F4C-A1B9-633421C54EED}"/>
              </a:ext>
            </a:extLst>
          </p:cNvPr>
          <p:cNvSpPr txBox="1"/>
          <p:nvPr/>
        </p:nvSpPr>
        <p:spPr>
          <a:xfrm>
            <a:off x="3690519" y="4639228"/>
            <a:ext cx="6496644" cy="41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3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jul04_2019_box1_</a:t>
            </a:r>
            <a:r>
              <a:rPr lang="en-US" sz="203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fishfile1_smr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C2E35-FCFE-B046-8573-7E6BC770024F}"/>
              </a:ext>
            </a:extLst>
          </p:cNvPr>
          <p:cNvSpPr txBox="1"/>
          <p:nvPr/>
        </p:nvSpPr>
        <p:spPr>
          <a:xfrm>
            <a:off x="3325912" y="4879833"/>
            <a:ext cx="1524722" cy="123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letter + </a:t>
            </a:r>
            <a:r>
              <a:rPr lang="en-US" sz="1827" u="sng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day of the 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E77E4-4B59-5049-B78D-A86515D65DE3}"/>
              </a:ext>
            </a:extLst>
          </p:cNvPr>
          <p:cNvSpPr txBox="1"/>
          <p:nvPr/>
        </p:nvSpPr>
        <p:spPr>
          <a:xfrm>
            <a:off x="5353350" y="5442127"/>
            <a:ext cx="1524722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u="sng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1827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year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16BA03-FFD0-1E45-9346-46B4A789EC64}"/>
              </a:ext>
            </a:extLst>
          </p:cNvPr>
          <p:cNvSpPr/>
          <p:nvPr/>
        </p:nvSpPr>
        <p:spPr>
          <a:xfrm>
            <a:off x="5845019" y="4618004"/>
            <a:ext cx="596630" cy="40610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5CEAD5-5EAD-DE4A-9C72-B545ABF6C7FB}"/>
              </a:ext>
            </a:extLst>
          </p:cNvPr>
          <p:cNvSpPr/>
          <p:nvPr/>
        </p:nvSpPr>
        <p:spPr>
          <a:xfrm>
            <a:off x="6541087" y="4618004"/>
            <a:ext cx="596630" cy="406101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8CCD07-E734-5049-AE47-8C09C6BE661F}"/>
              </a:ext>
            </a:extLst>
          </p:cNvPr>
          <p:cNvSpPr/>
          <p:nvPr/>
        </p:nvSpPr>
        <p:spPr>
          <a:xfrm>
            <a:off x="5132376" y="4618996"/>
            <a:ext cx="596630" cy="40610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1D123-431C-0743-BD34-69387F432002}"/>
              </a:ext>
            </a:extLst>
          </p:cNvPr>
          <p:cNvSpPr txBox="1"/>
          <p:nvPr/>
        </p:nvSpPr>
        <p:spPr>
          <a:xfrm>
            <a:off x="6839404" y="5366357"/>
            <a:ext cx="2176597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“box” and </a:t>
            </a:r>
            <a:r>
              <a:rPr lang="en-US" sz="1827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1-number Nº</a:t>
            </a:r>
            <a:endParaRPr lang="en-US" sz="1827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6C90A5-C145-D841-83F6-DDB424EFF7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850637" y="5146268"/>
            <a:ext cx="342509" cy="3511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A05A02-F0AF-F04F-8711-627331DC579E}"/>
              </a:ext>
            </a:extLst>
          </p:cNvPr>
          <p:cNvCxnSpPr>
            <a:cxnSpLocks/>
          </p:cNvCxnSpPr>
          <p:nvPr/>
        </p:nvCxnSpPr>
        <p:spPr>
          <a:xfrm flipV="1">
            <a:off x="6074281" y="5133529"/>
            <a:ext cx="0" cy="3444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5A0334-6405-CA47-91B2-EC4A3631F3D0}"/>
              </a:ext>
            </a:extLst>
          </p:cNvPr>
          <p:cNvCxnSpPr>
            <a:cxnSpLocks/>
          </p:cNvCxnSpPr>
          <p:nvPr/>
        </p:nvCxnSpPr>
        <p:spPr>
          <a:xfrm flipH="1" flipV="1">
            <a:off x="7085242" y="5133526"/>
            <a:ext cx="118772" cy="28168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F64F66-FE49-2E44-B4CD-9A45BEB974EE}"/>
              </a:ext>
            </a:extLst>
          </p:cNvPr>
          <p:cNvCxnSpPr>
            <a:cxnSpLocks/>
          </p:cNvCxnSpPr>
          <p:nvPr/>
        </p:nvCxnSpPr>
        <p:spPr>
          <a:xfrm flipH="1">
            <a:off x="5842258" y="4164597"/>
            <a:ext cx="232025" cy="386435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8B452-ECD3-D74F-B21E-AD8240C759BC}"/>
              </a:ext>
            </a:extLst>
          </p:cNvPr>
          <p:cNvCxnSpPr>
            <a:cxnSpLocks/>
          </p:cNvCxnSpPr>
          <p:nvPr/>
        </p:nvCxnSpPr>
        <p:spPr>
          <a:xfrm>
            <a:off x="6478938" y="4228896"/>
            <a:ext cx="0" cy="367881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60412B-2CB2-BB45-9F92-7C4C6F1D9600}"/>
              </a:ext>
            </a:extLst>
          </p:cNvPr>
          <p:cNvCxnSpPr>
            <a:cxnSpLocks/>
          </p:cNvCxnSpPr>
          <p:nvPr/>
        </p:nvCxnSpPr>
        <p:spPr>
          <a:xfrm>
            <a:off x="7085244" y="4184238"/>
            <a:ext cx="116009" cy="457142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1DC0E9C-A587-B049-865E-1272B7B5AEA3}"/>
              </a:ext>
            </a:extLst>
          </p:cNvPr>
          <p:cNvSpPr/>
          <p:nvPr/>
        </p:nvSpPr>
        <p:spPr>
          <a:xfrm rot="16200000">
            <a:off x="7855926" y="3930574"/>
            <a:ext cx="179986" cy="1395420"/>
          </a:xfrm>
          <a:prstGeom prst="rightBrace">
            <a:avLst>
              <a:gd name="adj1" fmla="val 136629"/>
              <a:gd name="adj2" fmla="val 61178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3D248-767F-9B48-B775-4024B92E75CF}"/>
              </a:ext>
            </a:extLst>
          </p:cNvPr>
          <p:cNvSpPr txBox="1"/>
          <p:nvPr/>
        </p:nvSpPr>
        <p:spPr>
          <a:xfrm>
            <a:off x="7456878" y="3866908"/>
            <a:ext cx="1412859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anything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BBA5-DCC5-3343-9E32-D1A2015EE4CE}"/>
              </a:ext>
            </a:extLst>
          </p:cNvPr>
          <p:cNvSpPr txBox="1"/>
          <p:nvPr/>
        </p:nvSpPr>
        <p:spPr>
          <a:xfrm>
            <a:off x="5842256" y="3487362"/>
            <a:ext cx="1748496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Underscore or can be a dash</a:t>
            </a:r>
          </a:p>
        </p:txBody>
      </p:sp>
    </p:spTree>
    <p:extLst>
      <p:ext uri="{BB962C8B-B14F-4D97-AF65-F5344CB8AC3E}">
        <p14:creationId xmlns:p14="http://schemas.microsoft.com/office/powerpoint/2010/main" val="32263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B6AEB78-E12F-4148-8846-C86D9024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8" t="1834" r="582" b="79500"/>
          <a:stretch/>
        </p:blipFill>
        <p:spPr>
          <a:xfrm>
            <a:off x="2220598" y="8949188"/>
            <a:ext cx="7820569" cy="4709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D0CC6D-24D2-1740-ACB2-EAC51383C65F}"/>
              </a:ext>
            </a:extLst>
          </p:cNvPr>
          <p:cNvGrpSpPr>
            <a:grpSpLocks/>
          </p:cNvGrpSpPr>
          <p:nvPr/>
        </p:nvGrpSpPr>
        <p:grpSpPr>
          <a:xfrm>
            <a:off x="0" y="1060749"/>
            <a:ext cx="9723120" cy="4711065"/>
            <a:chOff x="0" y="0"/>
            <a:chExt cx="5669348" cy="27698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2F4636-B8EB-ED45-8DAA-81C3D3517D00}"/>
                </a:ext>
              </a:extLst>
            </p:cNvPr>
            <p:cNvGrpSpPr/>
            <p:nvPr/>
          </p:nvGrpSpPr>
          <p:grpSpPr>
            <a:xfrm>
              <a:off x="0" y="0"/>
              <a:ext cx="5486400" cy="2769854"/>
              <a:chOff x="0" y="0"/>
              <a:chExt cx="5486400" cy="276985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D670379-D987-2349-B041-2E1E3ECB0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64" b="12403"/>
              <a:stretch/>
            </p:blipFill>
            <p:spPr>
              <a:xfrm>
                <a:off x="0" y="0"/>
                <a:ext cx="5486400" cy="2769854"/>
              </a:xfrm>
              <a:prstGeom prst="rect">
                <a:avLst/>
              </a:prstGeom>
            </p:spPr>
          </p:pic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97A9D4AA-667D-FE4C-9F1F-0198D7934FB0}"/>
                  </a:ext>
                </a:extLst>
              </p:cNvPr>
              <p:cNvSpPr txBox="1"/>
              <p:nvPr/>
            </p:nvSpPr>
            <p:spPr>
              <a:xfrm>
                <a:off x="900822" y="225907"/>
                <a:ext cx="709878" cy="217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TextBox 62">
                <a:extLst>
                  <a:ext uri="{FF2B5EF4-FFF2-40B4-BE49-F238E27FC236}">
                    <a16:creationId xmlns:a16="http://schemas.microsoft.com/office/drawing/2014/main" id="{B248D9F6-80F1-EC4D-9EFF-34699A317B06}"/>
                  </a:ext>
                </a:extLst>
              </p:cNvPr>
              <p:cNvSpPr txBox="1"/>
              <p:nvPr/>
            </p:nvSpPr>
            <p:spPr>
              <a:xfrm>
                <a:off x="1125843" y="901937"/>
                <a:ext cx="573411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BF9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63">
                <a:extLst>
                  <a:ext uri="{FF2B5EF4-FFF2-40B4-BE49-F238E27FC236}">
                    <a16:creationId xmlns:a16="http://schemas.microsoft.com/office/drawing/2014/main" id="{4EE00CB7-FB64-2F40-82F2-10236A7E4156}"/>
                  </a:ext>
                </a:extLst>
              </p:cNvPr>
              <p:cNvSpPr txBox="1"/>
              <p:nvPr/>
            </p:nvSpPr>
            <p:spPr>
              <a:xfrm>
                <a:off x="1678011" y="110474"/>
                <a:ext cx="715653" cy="26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2F284EC-A4D0-3247-9970-F368C938CEC8}"/>
                  </a:ext>
                </a:extLst>
              </p:cNvPr>
              <p:cNvSpPr/>
              <p:nvPr/>
            </p:nvSpPr>
            <p:spPr>
              <a:xfrm rot="5400000">
                <a:off x="3264317" y="-806478"/>
                <a:ext cx="461667" cy="2907110"/>
              </a:xfrm>
              <a:prstGeom prst="leftBrace">
                <a:avLst>
                  <a:gd name="adj1" fmla="val 8333"/>
                  <a:gd name="adj2" fmla="val 51385"/>
                </a:avLst>
              </a:prstGeom>
              <a:noFill/>
              <a:ln w="19050" cap="flat" cmpd="sng" algn="ctr">
                <a:solidFill>
                  <a:srgbClr val="5B9BD5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TextBox 72">
                <a:extLst>
                  <a:ext uri="{FF2B5EF4-FFF2-40B4-BE49-F238E27FC236}">
                    <a16:creationId xmlns:a16="http://schemas.microsoft.com/office/drawing/2014/main" id="{C0D35512-327C-7B43-847F-E20263C9473C}"/>
                  </a:ext>
                </a:extLst>
              </p:cNvPr>
              <p:cNvSpPr txBox="1"/>
              <p:nvPr/>
            </p:nvSpPr>
            <p:spPr>
              <a:xfrm>
                <a:off x="3142851" y="105444"/>
                <a:ext cx="626752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2F549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73">
                <a:extLst>
                  <a:ext uri="{FF2B5EF4-FFF2-40B4-BE49-F238E27FC236}">
                    <a16:creationId xmlns:a16="http://schemas.microsoft.com/office/drawing/2014/main" id="{F585D42A-9A2D-4541-AC57-A62044F40A0D}"/>
                  </a:ext>
                </a:extLst>
              </p:cNvPr>
              <p:cNvSpPr txBox="1"/>
              <p:nvPr/>
            </p:nvSpPr>
            <p:spPr>
              <a:xfrm>
                <a:off x="1266082" y="1745511"/>
                <a:ext cx="626117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solidFill>
                      <a:srgbClr val="A6A6A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EPOC</a:t>
                </a:r>
                <a:endParaRPr lang="en-US" sz="1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BAECB3E-4C67-654A-9CE5-AC9C7EC59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14" y="1090073"/>
                <a:ext cx="0" cy="685384"/>
              </a:xfrm>
              <a:prstGeom prst="line">
                <a:avLst/>
              </a:prstGeom>
              <a:solidFill>
                <a:srgbClr val="C00000"/>
              </a:solidFill>
              <a:ln w="15875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3A8691-64CE-A841-AFF2-74EBB34192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3377" y="1705955"/>
                <a:ext cx="64008" cy="6400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FB5EFAF-8853-B84B-992B-2283378AF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8272" y="1696811"/>
                <a:ext cx="73152" cy="73152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1136E54-3DAB-2B41-A793-4A84F2CE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5976" y="1684006"/>
                <a:ext cx="91440" cy="91440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AFE40F-D8BE-7A4C-B5F1-EFE1CA3EF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7133" y="1658412"/>
                <a:ext cx="116759" cy="11703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245FC16-2BB6-CA4E-9061-9170C8925A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575" y="1662362"/>
                <a:ext cx="107530" cy="10868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5FC8D4-D81E-AD4C-8C79-6319EBE68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0033" y="1636890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4387A95-F1EA-BD46-9E68-11951BAFE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3019" y="1550832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4996D53-7B1E-0746-AD00-8309F809C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8861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856C13-E55A-924A-888E-3DFF357FE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2829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7702F3-7C80-F443-9F00-C1C5D7C9C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9159" y="1715099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BE02D1-9601-2D4E-98B2-027066ADD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4686" y="1308313"/>
                <a:ext cx="30448" cy="29816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FD0F1AA-8451-D845-9F21-9EF807B65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1999" y="1729756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C8674C-C466-AA4B-98E2-88C7C1DB4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0673" y="1733387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14DD8D-D16F-2243-8626-9203693E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353" y="1259190"/>
                <a:ext cx="20037" cy="1828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" name="TextBox 67">
              <a:extLst>
                <a:ext uri="{FF2B5EF4-FFF2-40B4-BE49-F238E27FC236}">
                  <a16:creationId xmlns:a16="http://schemas.microsoft.com/office/drawing/2014/main" id="{FEC69274-F9C1-2F4D-B9F2-F00F82E6A814}"/>
                </a:ext>
              </a:extLst>
            </p:cNvPr>
            <p:cNvSpPr txBox="1"/>
            <p:nvPr/>
          </p:nvSpPr>
          <p:spPr>
            <a:xfrm>
              <a:off x="5095937" y="1658041"/>
              <a:ext cx="573411" cy="156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C00000"/>
                  </a:solidFill>
                  <a:latin typeface="Helvetic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SMR</a:t>
              </a:r>
              <a:endPara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4E633C0-0ECD-9E4C-92AF-198EBDE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544" y="5260403"/>
            <a:ext cx="5960489" cy="4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42E8B-7E67-364D-B268-57892A1E2591}"/>
              </a:ext>
            </a:extLst>
          </p:cNvPr>
          <p:cNvGrpSpPr/>
          <p:nvPr/>
        </p:nvGrpSpPr>
        <p:grpSpPr>
          <a:xfrm>
            <a:off x="8918826" y="1301494"/>
            <a:ext cx="4130750" cy="2000422"/>
            <a:chOff x="8918826" y="204532"/>
            <a:chExt cx="4130750" cy="2000422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7531E5-D498-5441-9C8E-59D9B2363569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E315CC-079A-9C44-8AEB-6B83136BDA92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A100F96-271D-514C-BF8F-CF3484DAA824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4" name="Freeform 133">
            <a:extLst>
              <a:ext uri="{FF2B5EF4-FFF2-40B4-BE49-F238E27FC236}">
                <a16:creationId xmlns:a16="http://schemas.microsoft.com/office/drawing/2014/main" id="{2550263A-AD17-9A45-B597-2D62F79D20EE}"/>
              </a:ext>
            </a:extLst>
          </p:cNvPr>
          <p:cNvSpPr/>
          <p:nvPr/>
        </p:nvSpPr>
        <p:spPr>
          <a:xfrm>
            <a:off x="1314413" y="1361455"/>
            <a:ext cx="1007553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6605C8BD-C26B-5E4E-BDF8-6C84B6A57C28}"/>
              </a:ext>
            </a:extLst>
          </p:cNvPr>
          <p:cNvSpPr/>
          <p:nvPr/>
        </p:nvSpPr>
        <p:spPr>
          <a:xfrm>
            <a:off x="2391378" y="1301494"/>
            <a:ext cx="1860757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02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5481493" y="2465338"/>
                  <a:pt x="4574808" y="223182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5A908D93-F5C1-FF4E-962A-21400249B83F}"/>
              </a:ext>
            </a:extLst>
          </p:cNvPr>
          <p:cNvSpPr/>
          <p:nvPr/>
        </p:nvSpPr>
        <p:spPr>
          <a:xfrm>
            <a:off x="4262320" y="1443591"/>
            <a:ext cx="1786372" cy="2053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5D93BCEE-7582-5B43-9AD0-441A1969BE96}"/>
              </a:ext>
            </a:extLst>
          </p:cNvPr>
          <p:cNvSpPr/>
          <p:nvPr/>
        </p:nvSpPr>
        <p:spPr>
          <a:xfrm>
            <a:off x="6031286" y="1381511"/>
            <a:ext cx="1597057" cy="197011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823FDF4-D068-094D-BC14-6BC907240B93}"/>
              </a:ext>
            </a:extLst>
          </p:cNvPr>
          <p:cNvSpPr/>
          <p:nvPr/>
        </p:nvSpPr>
        <p:spPr>
          <a:xfrm rot="9554913">
            <a:off x="1710689" y="1290660"/>
            <a:ext cx="270039" cy="274320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393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0984E3-0B54-D044-AFDC-C73D529B579F}"/>
              </a:ext>
            </a:extLst>
          </p:cNvPr>
          <p:cNvGrpSpPr/>
          <p:nvPr/>
        </p:nvGrpSpPr>
        <p:grpSpPr>
          <a:xfrm>
            <a:off x="3805655" y="4035587"/>
            <a:ext cx="9463940" cy="2743201"/>
            <a:chOff x="3828590" y="637230"/>
            <a:chExt cx="9753023" cy="3645056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4C454DA3-9B0E-A54C-9919-22C2C141F47C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4FC933E-C1F4-AA43-BB65-90DDF8875FD6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581E21D-09C1-DA4F-8CAE-BA96F71C63AB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194C7D5-8918-C949-AF61-2359C871B32F}"/>
                </a:ext>
              </a:extLst>
            </p:cNvPr>
            <p:cNvSpPr/>
            <p:nvPr/>
          </p:nvSpPr>
          <p:spPr>
            <a:xfrm>
              <a:off x="4503338" y="832337"/>
              <a:ext cx="1840938" cy="2728840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8831ED-B4EB-9B43-8498-C94C7413F527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Up Arrow 155">
              <a:extLst>
                <a:ext uri="{FF2B5EF4-FFF2-40B4-BE49-F238E27FC236}">
                  <a16:creationId xmlns:a16="http://schemas.microsoft.com/office/drawing/2014/main" id="{E04ABF4F-4833-F54C-B228-C6D3607B4FCA}"/>
                </a:ext>
              </a:extLst>
            </p:cNvPr>
            <p:cNvSpPr/>
            <p:nvPr/>
          </p:nvSpPr>
          <p:spPr>
            <a:xfrm rot="9420405">
              <a:off x="3828590" y="637230"/>
              <a:ext cx="278288" cy="3645056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Freeform 174">
            <a:extLst>
              <a:ext uri="{FF2B5EF4-FFF2-40B4-BE49-F238E27FC236}">
                <a16:creationId xmlns:a16="http://schemas.microsoft.com/office/drawing/2014/main" id="{11419E4A-1D4A-7546-AEEA-F4C839525A82}"/>
              </a:ext>
            </a:extLst>
          </p:cNvPr>
          <p:cNvSpPr/>
          <p:nvPr/>
        </p:nvSpPr>
        <p:spPr>
          <a:xfrm>
            <a:off x="1203541" y="4181432"/>
            <a:ext cx="223684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939AF41-55BA-B244-8B61-8190178AFCB6}"/>
              </a:ext>
            </a:extLst>
          </p:cNvPr>
          <p:cNvGrpSpPr/>
          <p:nvPr/>
        </p:nvGrpSpPr>
        <p:grpSpPr>
          <a:xfrm>
            <a:off x="5631671" y="6765529"/>
            <a:ext cx="7593299" cy="2117493"/>
            <a:chOff x="5756371" y="643524"/>
            <a:chExt cx="7825242" cy="2813641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559025A-ABD5-7344-AFA8-84885968218E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30A81A-90FA-4C4E-B548-E328684A860F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B6CD7B4-950F-C34B-8272-71E28D0EF404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0FE638A-D6C5-B347-B16C-70806306347A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Up Arrow 164">
              <a:extLst>
                <a:ext uri="{FF2B5EF4-FFF2-40B4-BE49-F238E27FC236}">
                  <a16:creationId xmlns:a16="http://schemas.microsoft.com/office/drawing/2014/main" id="{1C0D4130-9259-794E-8728-F2218029CA2A}"/>
                </a:ext>
              </a:extLst>
            </p:cNvPr>
            <p:cNvSpPr/>
            <p:nvPr/>
          </p:nvSpPr>
          <p:spPr>
            <a:xfrm rot="9294159">
              <a:off x="5756371" y="956774"/>
              <a:ext cx="281176" cy="2500391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Freeform 175">
            <a:extLst>
              <a:ext uri="{FF2B5EF4-FFF2-40B4-BE49-F238E27FC236}">
                <a16:creationId xmlns:a16="http://schemas.microsoft.com/office/drawing/2014/main" id="{0883622A-A01B-5A46-A19E-9A311F02565D}"/>
              </a:ext>
            </a:extLst>
          </p:cNvPr>
          <p:cNvSpPr/>
          <p:nvPr/>
        </p:nvSpPr>
        <p:spPr>
          <a:xfrm flipV="1">
            <a:off x="1203541" y="7221727"/>
            <a:ext cx="4041930" cy="10363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95F6C6-955E-BF42-A17D-AEEBB1A8EAB3}"/>
              </a:ext>
            </a:extLst>
          </p:cNvPr>
          <p:cNvGrpSpPr/>
          <p:nvPr/>
        </p:nvGrpSpPr>
        <p:grpSpPr>
          <a:xfrm>
            <a:off x="7218210" y="9636371"/>
            <a:ext cx="5986857" cy="2119026"/>
            <a:chOff x="7411883" y="643524"/>
            <a:chExt cx="6169730" cy="2815677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4B70967-07D3-5244-8964-508ED18D1C69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8CB0ED5-DD23-AA4B-88E1-669AC3BE7AAE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75ECE3C-B5E5-6749-8C51-BA011B273535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Up Arrow 173">
              <a:extLst>
                <a:ext uri="{FF2B5EF4-FFF2-40B4-BE49-F238E27FC236}">
                  <a16:creationId xmlns:a16="http://schemas.microsoft.com/office/drawing/2014/main" id="{6BEE5678-E098-3F44-AD64-48CDE51F3F6C}"/>
                </a:ext>
              </a:extLst>
            </p:cNvPr>
            <p:cNvSpPr/>
            <p:nvPr/>
          </p:nvSpPr>
          <p:spPr>
            <a:xfrm rot="9258552">
              <a:off x="7411883" y="809097"/>
              <a:ext cx="286698" cy="2650104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 176">
            <a:extLst>
              <a:ext uri="{FF2B5EF4-FFF2-40B4-BE49-F238E27FC236}">
                <a16:creationId xmlns:a16="http://schemas.microsoft.com/office/drawing/2014/main" id="{B7C970F8-A70B-B043-89CF-5153DA3A8E83}"/>
              </a:ext>
            </a:extLst>
          </p:cNvPr>
          <p:cNvSpPr/>
          <p:nvPr/>
        </p:nvSpPr>
        <p:spPr>
          <a:xfrm flipV="1">
            <a:off x="1314412" y="9835649"/>
            <a:ext cx="5485242" cy="105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6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F1C4-5B41-A548-A31F-3A7B104D4B17}"/>
              </a:ext>
            </a:extLst>
          </p:cNvPr>
          <p:cNvSpPr/>
          <p:nvPr/>
        </p:nvSpPr>
        <p:spPr>
          <a:xfrm>
            <a:off x="2532317" y="5206310"/>
            <a:ext cx="8495697" cy="308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FEA5-DA5E-9A41-9374-ACEBC5E2A213}"/>
              </a:ext>
            </a:extLst>
          </p:cNvPr>
          <p:cNvSpPr txBox="1"/>
          <p:nvPr/>
        </p:nvSpPr>
        <p:spPr>
          <a:xfrm rot="16200000">
            <a:off x="1379684" y="6491762"/>
            <a:ext cx="1686555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b="1" dirty="0"/>
              <a:t>Metabolic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5B754-FF81-3D40-86EB-0C46EFF7A346}"/>
              </a:ext>
            </a:extLst>
          </p:cNvPr>
          <p:cNvSpPr txBox="1"/>
          <p:nvPr/>
        </p:nvSpPr>
        <p:spPr>
          <a:xfrm>
            <a:off x="4240674" y="8592563"/>
            <a:ext cx="2074954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27" b="1" dirty="0"/>
              <a:t>Relative time (min)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9E5BC-6F4A-A34C-B0AE-DDD461B8DF45}"/>
              </a:ext>
            </a:extLst>
          </p:cNvPr>
          <p:cNvCxnSpPr>
            <a:cxnSpLocks/>
          </p:cNvCxnSpPr>
          <p:nvPr/>
        </p:nvCxnSpPr>
        <p:spPr>
          <a:xfrm flipH="1">
            <a:off x="3166993" y="7751403"/>
            <a:ext cx="8403685" cy="1004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1449A3-1CCD-E744-B2C0-C1D4761985EA}"/>
              </a:ext>
            </a:extLst>
          </p:cNvPr>
          <p:cNvCxnSpPr>
            <a:cxnSpLocks/>
          </p:cNvCxnSpPr>
          <p:nvPr/>
        </p:nvCxnSpPr>
        <p:spPr>
          <a:xfrm flipH="1">
            <a:off x="3166993" y="7576124"/>
            <a:ext cx="8403685" cy="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9BAA9-0E0A-7B4E-B6A1-C424CAFA2F15}"/>
              </a:ext>
            </a:extLst>
          </p:cNvPr>
          <p:cNvSpPr/>
          <p:nvPr/>
        </p:nvSpPr>
        <p:spPr>
          <a:xfrm flipV="1">
            <a:off x="2532316" y="7761448"/>
            <a:ext cx="8495696" cy="534253"/>
          </a:xfrm>
          <a:prstGeom prst="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798E3-3968-CF4A-AB82-60CB81CBCA80}"/>
              </a:ext>
            </a:extLst>
          </p:cNvPr>
          <p:cNvSpPr/>
          <p:nvPr/>
        </p:nvSpPr>
        <p:spPr>
          <a:xfrm>
            <a:off x="2532316" y="7576124"/>
            <a:ext cx="8495696" cy="166353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EE834-B24F-6C48-8838-1CC4CF450A76}"/>
              </a:ext>
            </a:extLst>
          </p:cNvPr>
          <p:cNvSpPr txBox="1"/>
          <p:nvPr/>
        </p:nvSpPr>
        <p:spPr>
          <a:xfrm>
            <a:off x="11455469" y="7576124"/>
            <a:ext cx="1339846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SMR level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01A26-F752-F74F-AC48-666092C88A59}"/>
              </a:ext>
            </a:extLst>
          </p:cNvPr>
          <p:cNvSpPr txBox="1"/>
          <p:nvPr/>
        </p:nvSpPr>
        <p:spPr>
          <a:xfrm>
            <a:off x="11333544" y="7262327"/>
            <a:ext cx="2263804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20% SMR or RMR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71B5E9-8159-AD43-80B4-9C755502B12A}"/>
              </a:ext>
            </a:extLst>
          </p:cNvPr>
          <p:cNvCxnSpPr>
            <a:cxnSpLocks/>
          </p:cNvCxnSpPr>
          <p:nvPr/>
        </p:nvCxnSpPr>
        <p:spPr>
          <a:xfrm flipH="1" flipV="1">
            <a:off x="9040527" y="7864853"/>
            <a:ext cx="312505" cy="373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0108CE-6867-E149-BAFE-65D1B606A647}"/>
              </a:ext>
            </a:extLst>
          </p:cNvPr>
          <p:cNvSpPr/>
          <p:nvPr/>
        </p:nvSpPr>
        <p:spPr>
          <a:xfrm>
            <a:off x="6888322" y="7510852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68C1B0-BEA7-954F-B2D1-1FE6AD9793E1}"/>
              </a:ext>
            </a:extLst>
          </p:cNvPr>
          <p:cNvSpPr/>
          <p:nvPr/>
        </p:nvSpPr>
        <p:spPr>
          <a:xfrm>
            <a:off x="8784762" y="7665534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14:cNvPr>
              <p14:cNvContentPartPr/>
              <p14:nvPr/>
            </p14:nvContentPartPr>
            <p14:xfrm>
              <a:off x="3561565" y="5447430"/>
              <a:ext cx="3421883" cy="2135708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2565" y="5438431"/>
                <a:ext cx="3439523" cy="215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14:cNvPr>
              <p14:cNvContentPartPr/>
              <p14:nvPr/>
            </p14:nvContentPartPr>
            <p14:xfrm>
              <a:off x="6981619" y="7262325"/>
              <a:ext cx="4258628" cy="53383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2619" y="7253326"/>
                <a:ext cx="4276267" cy="551475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0D7C64-DD07-DF49-90EA-45662CEA09F3}"/>
              </a:ext>
            </a:extLst>
          </p:cNvPr>
          <p:cNvCxnSpPr>
            <a:cxnSpLocks/>
          </p:cNvCxnSpPr>
          <p:nvPr/>
        </p:nvCxnSpPr>
        <p:spPr>
          <a:xfrm>
            <a:off x="6986192" y="5057609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1AE4C7-E584-5E45-914D-87E912B859EC}"/>
              </a:ext>
            </a:extLst>
          </p:cNvPr>
          <p:cNvCxnSpPr>
            <a:cxnSpLocks/>
          </p:cNvCxnSpPr>
          <p:nvPr/>
        </p:nvCxnSpPr>
        <p:spPr>
          <a:xfrm>
            <a:off x="7700271" y="5057609"/>
            <a:ext cx="0" cy="3503651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6FB4F1-38CB-9842-9A41-0C6B81216299}"/>
              </a:ext>
            </a:extLst>
          </p:cNvPr>
          <p:cNvCxnSpPr>
            <a:cxnSpLocks/>
          </p:cNvCxnSpPr>
          <p:nvPr/>
        </p:nvCxnSpPr>
        <p:spPr>
          <a:xfrm>
            <a:off x="8855572" y="5066821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EB19E6E-D858-F243-AC66-D8A4FB783454}"/>
              </a:ext>
            </a:extLst>
          </p:cNvPr>
          <p:cNvSpPr txBox="1"/>
          <p:nvPr/>
        </p:nvSpPr>
        <p:spPr>
          <a:xfrm rot="16200000">
            <a:off x="6716095" y="5805451"/>
            <a:ext cx="1619197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end_EPOC_Ch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D1DAF5-F701-3941-B771-F4EC43A0022A}"/>
              </a:ext>
            </a:extLst>
          </p:cNvPr>
          <p:cNvSpPr txBox="1"/>
          <p:nvPr/>
        </p:nvSpPr>
        <p:spPr>
          <a:xfrm>
            <a:off x="11136276" y="6830357"/>
            <a:ext cx="2139838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epoc_threshold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14:cNvPr>
              <p14:cNvContentPartPr/>
              <p14:nvPr/>
            </p14:nvContentPartPr>
            <p14:xfrm>
              <a:off x="3702629" y="5767152"/>
              <a:ext cx="2162016" cy="127630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8642" y="5659143"/>
                <a:ext cx="2269631" cy="149196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2C1C6C6-D7E9-9241-A96D-06117241E933}"/>
              </a:ext>
            </a:extLst>
          </p:cNvPr>
          <p:cNvSpPr/>
          <p:nvPr/>
        </p:nvSpPr>
        <p:spPr>
          <a:xfrm>
            <a:off x="3463804" y="5325895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BC8325C6-9F94-6945-837D-37BAE4462FF2}"/>
              </a:ext>
            </a:extLst>
          </p:cNvPr>
          <p:cNvSpPr/>
          <p:nvPr/>
        </p:nvSpPr>
        <p:spPr>
          <a:xfrm>
            <a:off x="4240676" y="6451715"/>
            <a:ext cx="326235" cy="231249"/>
          </a:xfrm>
          <a:prstGeom prst="chord">
            <a:avLst>
              <a:gd name="adj1" fmla="val 51014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46205-384F-B84A-B7D6-C99ECE010DBD}"/>
              </a:ext>
            </a:extLst>
          </p:cNvPr>
          <p:cNvSpPr txBox="1"/>
          <p:nvPr/>
        </p:nvSpPr>
        <p:spPr>
          <a:xfrm>
            <a:off x="3712367" y="5246783"/>
            <a:ext cx="72271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MMR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D6DA7-EA9A-124D-8356-F2973C951472}"/>
              </a:ext>
            </a:extLst>
          </p:cNvPr>
          <p:cNvSpPr txBox="1"/>
          <p:nvPr/>
        </p:nvSpPr>
        <p:spPr>
          <a:xfrm>
            <a:off x="4307377" y="6089009"/>
            <a:ext cx="1240104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50 % MMR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05041-57CB-944E-9AC4-2D7A26EC90E3}"/>
              </a:ext>
            </a:extLst>
          </p:cNvPr>
          <p:cNvSpPr txBox="1"/>
          <p:nvPr/>
        </p:nvSpPr>
        <p:spPr>
          <a:xfrm>
            <a:off x="3513331" y="6617461"/>
            <a:ext cx="1227088" cy="9358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EPOC = area under the curve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9C033E-1196-2849-90F8-E3BECEF8D97D}"/>
              </a:ext>
            </a:extLst>
          </p:cNvPr>
          <p:cNvSpPr txBox="1"/>
          <p:nvPr/>
        </p:nvSpPr>
        <p:spPr>
          <a:xfrm>
            <a:off x="9325143" y="8291754"/>
            <a:ext cx="150133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79AA3A-3208-C943-AECF-B72881F641D9}"/>
              </a:ext>
            </a:extLst>
          </p:cNvPr>
          <p:cNvSpPr txBox="1"/>
          <p:nvPr/>
        </p:nvSpPr>
        <p:spPr>
          <a:xfrm>
            <a:off x="7493036" y="8782744"/>
            <a:ext cx="3525995" cy="379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EPOC, manually assigned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A3D730-B075-8548-ADAE-CE3F220B0260}"/>
              </a:ext>
            </a:extLst>
          </p:cNvPr>
          <p:cNvCxnSpPr>
            <a:cxnSpLocks/>
          </p:cNvCxnSpPr>
          <p:nvPr/>
        </p:nvCxnSpPr>
        <p:spPr>
          <a:xfrm flipH="1" flipV="1">
            <a:off x="7773755" y="8487552"/>
            <a:ext cx="288531" cy="2336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FAAA3C5-6B38-F047-85DB-E462D3DEFF16}"/>
              </a:ext>
            </a:extLst>
          </p:cNvPr>
          <p:cNvSpPr/>
          <p:nvPr/>
        </p:nvSpPr>
        <p:spPr>
          <a:xfrm>
            <a:off x="3459978" y="5316968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79B552-DB6D-144C-B72A-FC4FEC7856F6}"/>
              </a:ext>
            </a:extLst>
          </p:cNvPr>
          <p:cNvCxnSpPr>
            <a:cxnSpLocks/>
          </p:cNvCxnSpPr>
          <p:nvPr/>
        </p:nvCxnSpPr>
        <p:spPr>
          <a:xfrm flipH="1">
            <a:off x="3467014" y="5548215"/>
            <a:ext cx="17933" cy="208004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475601-B07D-734A-A2BC-1278F3B8FBB8}"/>
              </a:ext>
            </a:extLst>
          </p:cNvPr>
          <p:cNvSpPr txBox="1"/>
          <p:nvPr/>
        </p:nvSpPr>
        <p:spPr>
          <a:xfrm rot="16200000">
            <a:off x="2282637" y="6226177"/>
            <a:ext cx="1717534" cy="664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dirty="0"/>
              <a:t>Aerobic scope =</a:t>
            </a:r>
          </a:p>
          <a:p>
            <a:pPr algn="ctr"/>
            <a:r>
              <a:rPr lang="en-US" sz="1827" dirty="0"/>
              <a:t>MMR - SMR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7FF93C-04EA-3F48-BE99-9261761B777A}"/>
              </a:ext>
            </a:extLst>
          </p:cNvPr>
          <p:cNvGrpSpPr/>
          <p:nvPr/>
        </p:nvGrpSpPr>
        <p:grpSpPr>
          <a:xfrm>
            <a:off x="2622141" y="10052961"/>
            <a:ext cx="1721017" cy="1201301"/>
            <a:chOff x="1806746" y="5952424"/>
            <a:chExt cx="1721017" cy="12013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322BC9A-41CB-FD4F-AD9D-07DB5758774C}"/>
                </a:ext>
              </a:extLst>
            </p:cNvPr>
            <p:cNvGrpSpPr/>
            <p:nvPr/>
          </p:nvGrpSpPr>
          <p:grpSpPr>
            <a:xfrm>
              <a:off x="1806746" y="5952424"/>
              <a:ext cx="1721017" cy="1201301"/>
              <a:chOff x="3075432" y="1539941"/>
              <a:chExt cx="1721017" cy="1201301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43CE6DF-AC7A-C74D-A2EE-670D1FD21153}"/>
                  </a:ext>
                </a:extLst>
              </p:cNvPr>
              <p:cNvSpPr/>
              <p:nvPr/>
            </p:nvSpPr>
            <p:spPr>
              <a:xfrm>
                <a:off x="3197343" y="1863621"/>
                <a:ext cx="1321535" cy="432676"/>
              </a:xfrm>
              <a:custGeom>
                <a:avLst/>
                <a:gdLst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371775 w 1557119"/>
                  <a:gd name="connsiteY5" fmla="*/ 550130 h 612995"/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282835 w 1557119"/>
                  <a:gd name="connsiteY5" fmla="*/ 559870 h 612995"/>
                  <a:gd name="connsiteX0" fmla="*/ 1246593 w 1554166"/>
                  <a:gd name="connsiteY0" fmla="*/ 612995 h 612995"/>
                  <a:gd name="connsiteX1" fmla="*/ 1543350 w 1554166"/>
                  <a:gd name="connsiteY1" fmla="*/ 430115 h 612995"/>
                  <a:gd name="connsiteX2" fmla="*/ 1354755 w 1554166"/>
                  <a:gd name="connsiteY2" fmla="*/ 70070 h 612995"/>
                  <a:gd name="connsiteX3" fmla="*/ 160320 w 1554166"/>
                  <a:gd name="connsiteY3" fmla="*/ 35780 h 612995"/>
                  <a:gd name="connsiteX4" fmla="*/ 34590 w 1554166"/>
                  <a:gd name="connsiteY4" fmla="*/ 470120 h 612995"/>
                  <a:gd name="connsiteX5" fmla="*/ 282835 w 1554166"/>
                  <a:gd name="connsiteY5" fmla="*/ 559870 h 61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66" h="612995">
                    <a:moveTo>
                      <a:pt x="1246593" y="612995"/>
                    </a:moveTo>
                    <a:cubicBezTo>
                      <a:pt x="1402803" y="566798"/>
                      <a:pt x="1525323" y="520603"/>
                      <a:pt x="1543350" y="430115"/>
                    </a:cubicBezTo>
                    <a:cubicBezTo>
                      <a:pt x="1561377" y="339628"/>
                      <a:pt x="1585260" y="135792"/>
                      <a:pt x="1354755" y="70070"/>
                    </a:cubicBezTo>
                    <a:cubicBezTo>
                      <a:pt x="1124250" y="4348"/>
                      <a:pt x="380348" y="-30895"/>
                      <a:pt x="160320" y="35780"/>
                    </a:cubicBezTo>
                    <a:cubicBezTo>
                      <a:pt x="-59708" y="102455"/>
                      <a:pt x="-653" y="384395"/>
                      <a:pt x="34590" y="470120"/>
                    </a:cubicBezTo>
                    <a:cubicBezTo>
                      <a:pt x="69833" y="555845"/>
                      <a:pt x="131864" y="562727"/>
                      <a:pt x="282835" y="55987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44AE647-9692-9E48-9FC9-BA180A5A668D}"/>
                  </a:ext>
                </a:extLst>
              </p:cNvPr>
              <p:cNvSpPr/>
              <p:nvPr/>
            </p:nvSpPr>
            <p:spPr>
              <a:xfrm>
                <a:off x="4257893" y="2400373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98F798C3-9B29-BC4E-BE17-4D2A3BE0308D}"/>
                  </a:ext>
                </a:extLst>
              </p:cNvPr>
              <p:cNvSpPr/>
              <p:nvPr/>
            </p:nvSpPr>
            <p:spPr>
              <a:xfrm>
                <a:off x="3129241" y="2401519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C832C01-C6C8-A547-8640-C3DA6DA35F8E}"/>
                  </a:ext>
                </a:extLst>
              </p:cNvPr>
              <p:cNvSpPr/>
              <p:nvPr/>
            </p:nvSpPr>
            <p:spPr>
              <a:xfrm>
                <a:off x="4555817" y="2320136"/>
                <a:ext cx="240632" cy="15010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525" algn="ctr"/>
                <a:endParaRPr 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7B506F0-BA8A-4948-91D2-0C86CCE05F96}"/>
                  </a:ext>
                </a:extLst>
              </p:cNvPr>
              <p:cNvSpPr/>
              <p:nvPr/>
            </p:nvSpPr>
            <p:spPr>
              <a:xfrm>
                <a:off x="4008985" y="1804437"/>
                <a:ext cx="240632" cy="165953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9D14B0A-CD32-3343-B0CA-67A41B3B76BA}"/>
                  </a:ext>
                </a:extLst>
              </p:cNvPr>
              <p:cNvSpPr/>
              <p:nvPr/>
            </p:nvSpPr>
            <p:spPr>
              <a:xfrm>
                <a:off x="3575849" y="1719729"/>
                <a:ext cx="48126" cy="1676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7A681F4-E41C-8344-8391-337192EA3677}"/>
                  </a:ext>
                </a:extLst>
              </p:cNvPr>
              <p:cNvSpPr/>
              <p:nvPr/>
            </p:nvSpPr>
            <p:spPr>
              <a:xfrm>
                <a:off x="3585433" y="1539941"/>
                <a:ext cx="409802" cy="172913"/>
              </a:xfrm>
              <a:custGeom>
                <a:avLst/>
                <a:gdLst>
                  <a:gd name="connsiteX0" fmla="*/ 17916 w 409802"/>
                  <a:gd name="connsiteY0" fmla="*/ 172913 h 172913"/>
                  <a:gd name="connsiteX1" fmla="*/ 45417 w 409802"/>
                  <a:gd name="connsiteY1" fmla="*/ 21659 h 172913"/>
                  <a:gd name="connsiteX2" fmla="*/ 409802 w 409802"/>
                  <a:gd name="connsiteY2" fmla="*/ 1033 h 172913"/>
                  <a:gd name="connsiteX3" fmla="*/ 409802 w 409802"/>
                  <a:gd name="connsiteY3" fmla="*/ 1033 h 17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802" h="172913">
                    <a:moveTo>
                      <a:pt x="17916" y="172913"/>
                    </a:moveTo>
                    <a:cubicBezTo>
                      <a:pt x="-991" y="111609"/>
                      <a:pt x="-19897" y="50306"/>
                      <a:pt x="45417" y="21659"/>
                    </a:cubicBezTo>
                    <a:cubicBezTo>
                      <a:pt x="110731" y="-6988"/>
                      <a:pt x="409802" y="1033"/>
                      <a:pt x="409802" y="1033"/>
                    </a:cubicBezTo>
                    <a:lnTo>
                      <a:pt x="409802" y="1033"/>
                    </a:lnTo>
                  </a:path>
                </a:pathLst>
              </a:custGeom>
              <a:noFill/>
              <a:ln>
                <a:gradFill>
                  <a:gsLst>
                    <a:gs pos="100000">
                      <a:schemeClr val="tx1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48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FE020B-54F3-9444-85B7-39ED394F0B61}"/>
                  </a:ext>
                </a:extLst>
              </p:cNvPr>
              <p:cNvSpPr/>
              <p:nvPr/>
            </p:nvSpPr>
            <p:spPr>
              <a:xfrm rot="16469773">
                <a:off x="3239620" y="2172183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721191-FC9C-9647-854E-6F668BC27B07}"/>
                  </a:ext>
                </a:extLst>
              </p:cNvPr>
              <p:cNvSpPr/>
              <p:nvPr/>
            </p:nvSpPr>
            <p:spPr>
              <a:xfrm rot="16469773">
                <a:off x="3096908" y="2316835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DA044499-6CFA-4043-B732-7C809022A390}"/>
                  </a:ext>
                </a:extLst>
              </p:cNvPr>
              <p:cNvSpPr/>
              <p:nvPr/>
            </p:nvSpPr>
            <p:spPr>
              <a:xfrm rot="16040598">
                <a:off x="4345930" y="232341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62EEE340-BCD9-1E49-9705-7EE5BD9E524F}"/>
                  </a:ext>
                </a:extLst>
              </p:cNvPr>
              <p:cNvSpPr/>
              <p:nvPr/>
            </p:nvSpPr>
            <p:spPr>
              <a:xfrm rot="10980505">
                <a:off x="4450605" y="201646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60" name="Picture 5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76B3B87-68CE-1B42-A77A-B42EE5F785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4051"/>
              <a:stretch/>
            </p:blipFill>
            <p:spPr>
              <a:xfrm>
                <a:off x="3292209" y="1899031"/>
                <a:ext cx="1108916" cy="842211"/>
              </a:xfrm>
              <a:prstGeom prst="rect">
                <a:avLst/>
              </a:prstGeom>
            </p:spPr>
          </p:pic>
        </p:grp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62DC2F21-D9A1-C744-A1AD-4F34D249E5F0}"/>
                </a:ext>
              </a:extLst>
            </p:cNvPr>
            <p:cNvSpPr/>
            <p:nvPr/>
          </p:nvSpPr>
          <p:spPr>
            <a:xfrm rot="4223330">
              <a:off x="2034436" y="6216846"/>
              <a:ext cx="108488" cy="1514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01D2D8-F72D-AA47-A33D-A965DF0D4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912" y="9969438"/>
            <a:ext cx="1739900" cy="1206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35B6D2-50A8-6C42-8EFD-D7B62E76DD5F}"/>
              </a:ext>
            </a:extLst>
          </p:cNvPr>
          <p:cNvGrpSpPr/>
          <p:nvPr/>
        </p:nvGrpSpPr>
        <p:grpSpPr>
          <a:xfrm>
            <a:off x="3571923" y="2452354"/>
            <a:ext cx="1721017" cy="1201301"/>
            <a:chOff x="71120" y="6117823"/>
            <a:chExt cx="1721017" cy="12013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8B00FA-8301-914E-A75B-E07509B487C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B4037E2-5E29-D544-981B-943A673B0825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1E91960A-8764-D04B-8ACF-7E0AA7051A65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B2FD72E1-E542-514B-B280-727C7AF6B99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93FC1602-82ED-8C4B-983F-14E14E4FA31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27E74E00-D5FB-6645-AFCA-3F1372B5965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F25F8A08-DE1E-6D40-9506-588DD4FC4F2C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4AF0768-0AC2-4D4E-8188-E78A82CE5EAA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63CC4FA7-26DB-624E-8290-0787AE4D355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6" name="Triangle 85">
                  <a:extLst>
                    <a:ext uri="{FF2B5EF4-FFF2-40B4-BE49-F238E27FC236}">
                      <a16:creationId xmlns:a16="http://schemas.microsoft.com/office/drawing/2014/main" id="{DC1C6D2E-143E-D642-91E1-D68FC60FB595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Triangle 86">
                  <a:extLst>
                    <a:ext uri="{FF2B5EF4-FFF2-40B4-BE49-F238E27FC236}">
                      <a16:creationId xmlns:a16="http://schemas.microsoft.com/office/drawing/2014/main" id="{59E95851-1B05-C44C-B004-000793715EE7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A74D1AD2-3219-ED4F-A7EF-6BD21B4F6E42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9" name="Triangle 88">
                  <a:extLst>
                    <a:ext uri="{FF2B5EF4-FFF2-40B4-BE49-F238E27FC236}">
                      <a16:creationId xmlns:a16="http://schemas.microsoft.com/office/drawing/2014/main" id="{26191ED6-3FA0-9A40-A9F2-F28477230BC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pic>
              <p:nvPicPr>
                <p:cNvPr id="90" name="Picture 8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8DBD9BC-11B6-EA4C-844C-6816A91DD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513DA337-22AD-6447-B094-A922D7337FC3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985CF5-6D79-394B-9D7D-F9A791A83837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44089-E81B-2E4D-97AE-6E3F3E4D6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077" y="2368018"/>
            <a:ext cx="1739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6F9CC1-BBE6-7748-A915-6A52EE6B9EB3}"/>
              </a:ext>
            </a:extLst>
          </p:cNvPr>
          <p:cNvGrpSpPr/>
          <p:nvPr/>
        </p:nvGrpSpPr>
        <p:grpSpPr>
          <a:xfrm>
            <a:off x="4872734" y="3468938"/>
            <a:ext cx="4640461" cy="6960691"/>
            <a:chOff x="3810000" y="0"/>
            <a:chExt cx="457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589A45-A56A-2C42-B3A9-5BD29FAF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EDB796-0784-8743-B5CC-BD67E6B89E8E}"/>
                </a:ext>
              </a:extLst>
            </p:cNvPr>
            <p:cNvSpPr txBox="1"/>
            <p:nvPr/>
          </p:nvSpPr>
          <p:spPr>
            <a:xfrm>
              <a:off x="4418999" y="448448"/>
              <a:ext cx="1024639" cy="373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0.1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4CCF3B-E085-9948-B1BB-B2A46AA03B82}"/>
                </a:ext>
              </a:extLst>
            </p:cNvPr>
            <p:cNvSpPr txBox="1"/>
            <p:nvPr/>
          </p:nvSpPr>
          <p:spPr>
            <a:xfrm>
              <a:off x="7029189" y="388307"/>
              <a:ext cx="1024639" cy="5996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0.2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0.4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0.6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0.8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1.0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828CB-D16D-3C42-A057-2ABAEE0E89B7}"/>
                </a:ext>
              </a:extLst>
            </p:cNvPr>
            <p:cNvSpPr txBox="1"/>
            <p:nvPr/>
          </p:nvSpPr>
          <p:spPr>
            <a:xfrm>
              <a:off x="4338181" y="1632506"/>
              <a:ext cx="1024639" cy="4591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0.3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0.5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Spar0.7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3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82" y="7985122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21" y="3192010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3560043" y="3091893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8565346" y="9283568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8A381CE5-E315-8C4F-8BAD-401DF6A1CB64}"/>
              </a:ext>
            </a:extLst>
          </p:cNvPr>
          <p:cNvSpPr txBox="1"/>
          <p:nvPr/>
        </p:nvSpPr>
        <p:spPr>
          <a:xfrm>
            <a:off x="7900208" y="3904862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7637215" y="9977727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5062726" y="316663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7835665" y="9713091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7840000" y="9410039"/>
            <a:ext cx="616621" cy="228314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65E6178E-4177-A343-9203-75297993C4B1}"/>
              </a:ext>
            </a:extLst>
          </p:cNvPr>
          <p:cNvSpPr/>
          <p:nvPr/>
        </p:nvSpPr>
        <p:spPr>
          <a:xfrm rot="5400000">
            <a:off x="8253619" y="1451338"/>
            <a:ext cx="430813" cy="6737585"/>
          </a:xfrm>
          <a:prstGeom prst="leftBrace">
            <a:avLst>
              <a:gd name="adj1" fmla="val 92948"/>
              <a:gd name="adj2" fmla="val 5000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3">
            <a:extLst>
              <a:ext uri="{FF2B5EF4-FFF2-40B4-BE49-F238E27FC236}">
                <a16:creationId xmlns:a16="http://schemas.microsoft.com/office/drawing/2014/main" id="{85CF4CFD-3B07-A444-9983-5270BAC5CDD1}"/>
              </a:ext>
            </a:extLst>
          </p:cNvPr>
          <p:cNvSpPr txBox="1"/>
          <p:nvPr/>
        </p:nvSpPr>
        <p:spPr>
          <a:xfrm>
            <a:off x="6587943" y="4245005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values after Time to EPOC </a:t>
            </a:r>
          </a:p>
        </p:txBody>
      </p:sp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5139050" y="3569692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0A9E7B28-5C21-9B48-84DD-A9A9FCF905F7}"/>
              </a:ext>
            </a:extLst>
          </p:cNvPr>
          <p:cNvSpPr txBox="1"/>
          <p:nvPr/>
        </p:nvSpPr>
        <p:spPr>
          <a:xfrm>
            <a:off x="2273237" y="2576534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63">
            <a:extLst>
              <a:ext uri="{FF2B5EF4-FFF2-40B4-BE49-F238E27FC236}">
                <a16:creationId xmlns:a16="http://schemas.microsoft.com/office/drawing/2014/main" id="{1EF50BF1-2496-2F43-A8B0-5D13AF7A8937}"/>
              </a:ext>
            </a:extLst>
          </p:cNvPr>
          <p:cNvSpPr txBox="1"/>
          <p:nvPr/>
        </p:nvSpPr>
        <p:spPr>
          <a:xfrm>
            <a:off x="2389612" y="7198429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7671553" y="7338796"/>
            <a:ext cx="4292810" cy="4587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7684839" y="7338797"/>
            <a:ext cx="4292811" cy="33889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3487298" y="7917130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7837552" y="8006735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7833090" y="8432282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8129582" y="7911944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8089938" y="8358246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quantile.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8691293" y="10031009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3749304" y="8369473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9187644" y="5006083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7936765" y="5319117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MR values in grey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9462699" y="5657881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9581967" y="5657882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9684837" y="5657880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7833090" y="8880556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8089938" y="8806520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3043369" y="2574278"/>
            <a:ext cx="8825038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3235048" y="7335405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3732975" y="9243972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6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4917</TotalTime>
  <Words>669</Words>
  <Application>Microsoft Macintosh PowerPoint</Application>
  <PresentationFormat>Custom</PresentationFormat>
  <Paragraphs>190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321</cp:revision>
  <dcterms:created xsi:type="dcterms:W3CDTF">2021-04-26T19:57:45Z</dcterms:created>
  <dcterms:modified xsi:type="dcterms:W3CDTF">2022-10-28T17:06:58Z</dcterms:modified>
</cp:coreProperties>
</file>